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56" r:id="rId2"/>
  </p:sldIdLst>
  <p:sldSz cx="10693400" cy="7562850"/>
  <p:notesSz cx="10693400" cy="75628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1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1440" y="53"/>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ie hume" userId="b7c77ef124b93ffe" providerId="LiveId" clId="{F35355F4-7D04-4020-9F6F-F3536ED3B9F9}"/>
    <pc:docChg chg="modSld">
      <pc:chgData name="ellie hume" userId="b7c77ef124b93ffe" providerId="LiveId" clId="{F35355F4-7D04-4020-9F6F-F3536ED3B9F9}" dt="2025-08-27T08:11:22.479" v="46" actId="20577"/>
      <pc:docMkLst>
        <pc:docMk/>
      </pc:docMkLst>
      <pc:sldChg chg="modSp mod">
        <pc:chgData name="ellie hume" userId="b7c77ef124b93ffe" providerId="LiveId" clId="{F35355F4-7D04-4020-9F6F-F3536ED3B9F9}" dt="2025-08-27T08:11:22.479" v="46" actId="20577"/>
        <pc:sldMkLst>
          <pc:docMk/>
          <pc:sldMk cId="0" sldId="256"/>
        </pc:sldMkLst>
        <pc:spChg chg="mod">
          <ac:chgData name="ellie hume" userId="b7c77ef124b93ffe" providerId="LiveId" clId="{F35355F4-7D04-4020-9F6F-F3536ED3B9F9}" dt="2025-08-27T08:09:36.558" v="1" actId="113"/>
          <ac:spMkLst>
            <pc:docMk/>
            <pc:sldMk cId="0" sldId="256"/>
            <ac:spMk id="6" creationId="{FA945316-F971-F97D-8EC8-C0852EF60AEB}"/>
          </ac:spMkLst>
        </pc:spChg>
        <pc:spChg chg="mod">
          <ac:chgData name="ellie hume" userId="b7c77ef124b93ffe" providerId="LiveId" clId="{F35355F4-7D04-4020-9F6F-F3536ED3B9F9}" dt="2025-08-27T08:09:43.475" v="3" actId="113"/>
          <ac:spMkLst>
            <pc:docMk/>
            <pc:sldMk cId="0" sldId="256"/>
            <ac:spMk id="7" creationId="{58EED1DC-34E8-3C67-8010-FC86BA4159CC}"/>
          </ac:spMkLst>
        </pc:spChg>
        <pc:spChg chg="mod">
          <ac:chgData name="ellie hume" userId="b7c77ef124b93ffe" providerId="LiveId" clId="{F35355F4-7D04-4020-9F6F-F3536ED3B9F9}" dt="2025-08-27T08:11:22.479" v="46" actId="20577"/>
          <ac:spMkLst>
            <pc:docMk/>
            <pc:sldMk cId="0" sldId="256"/>
            <ac:spMk id="10" creationId="{03B4076A-F203-0AD6-D1AB-E2D648EC4885}"/>
          </ac:spMkLst>
        </pc:spChg>
        <pc:spChg chg="mod">
          <ac:chgData name="ellie hume" userId="b7c77ef124b93ffe" providerId="LiveId" clId="{F35355F4-7D04-4020-9F6F-F3536ED3B9F9}" dt="2025-08-27T08:09:39.351" v="2" actId="113"/>
          <ac:spMkLst>
            <pc:docMk/>
            <pc:sldMk cId="0" sldId="256"/>
            <ac:spMk id="17" creationId="{D21A459D-1E73-4B8C-9F68-4FC35B573006}"/>
          </ac:spMkLst>
        </pc:spChg>
        <pc:spChg chg="mod">
          <ac:chgData name="ellie hume" userId="b7c77ef124b93ffe" providerId="LiveId" clId="{F35355F4-7D04-4020-9F6F-F3536ED3B9F9}" dt="2025-08-27T08:10:16.297" v="14" actId="20577"/>
          <ac:spMkLst>
            <pc:docMk/>
            <pc:sldMk cId="0" sldId="256"/>
            <ac:spMk id="29" creationId="{0C6D6DD0-B6BD-40D3-9381-E483396F630F}"/>
          </ac:spMkLst>
        </pc:spChg>
        <pc:spChg chg="mod">
          <ac:chgData name="ellie hume" userId="b7c77ef124b93ffe" providerId="LiveId" clId="{F35355F4-7D04-4020-9F6F-F3536ED3B9F9}" dt="2025-08-27T08:11:02.294" v="38" actId="1076"/>
          <ac:spMkLst>
            <pc:docMk/>
            <pc:sldMk cId="0" sldId="256"/>
            <ac:spMk id="31" creationId="{8A469A26-3C01-4CCC-8DC4-0502FB6A8CF0}"/>
          </ac:spMkLst>
        </pc:spChg>
        <pc:spChg chg="mod">
          <ac:chgData name="ellie hume" userId="b7c77ef124b93ffe" providerId="LiveId" clId="{F35355F4-7D04-4020-9F6F-F3536ED3B9F9}" dt="2025-08-27T08:09:55.607" v="6" actId="113"/>
          <ac:spMkLst>
            <pc:docMk/>
            <pc:sldMk cId="0" sldId="256"/>
            <ac:spMk id="32" creationId="{CD679DC5-F3B3-403C-A755-F00A7EB1A32D}"/>
          </ac:spMkLst>
        </pc:spChg>
        <pc:spChg chg="mod">
          <ac:chgData name="ellie hume" userId="b7c77ef124b93ffe" providerId="LiveId" clId="{F35355F4-7D04-4020-9F6F-F3536ED3B9F9}" dt="2025-08-27T08:10:22.152" v="16" actId="20577"/>
          <ac:spMkLst>
            <pc:docMk/>
            <pc:sldMk cId="0" sldId="256"/>
            <ac:spMk id="34" creationId="{906F3239-B08B-4574-A0F7-4D730F68F29C}"/>
          </ac:spMkLst>
        </pc:spChg>
        <pc:spChg chg="mod">
          <ac:chgData name="ellie hume" userId="b7c77ef124b93ffe" providerId="LiveId" clId="{F35355F4-7D04-4020-9F6F-F3536ED3B9F9}" dt="2025-08-27T08:10:23.997" v="17" actId="20577"/>
          <ac:spMkLst>
            <pc:docMk/>
            <pc:sldMk cId="0" sldId="256"/>
            <ac:spMk id="35" creationId="{8E20D335-0982-44B4-8DD0-C91A0E278FA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633913" cy="3794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057900" y="0"/>
            <a:ext cx="4632325" cy="379413"/>
          </a:xfrm>
          <a:prstGeom prst="rect">
            <a:avLst/>
          </a:prstGeom>
        </p:spPr>
        <p:txBody>
          <a:bodyPr vert="horz" lIns="91440" tIns="45720" rIns="91440" bIns="45720" rtlCol="0"/>
          <a:lstStyle>
            <a:lvl1pPr algn="r">
              <a:defRPr sz="1200"/>
            </a:lvl1pPr>
          </a:lstStyle>
          <a:p>
            <a:fld id="{394E6ACC-3E74-461A-88A5-CCF6F8031659}" type="datetimeFigureOut">
              <a:rPr lang="en-GB" smtClean="0"/>
              <a:t>27/08/2025</a:t>
            </a:fld>
            <a:endParaRPr lang="en-GB"/>
          </a:p>
        </p:txBody>
      </p:sp>
      <p:sp>
        <p:nvSpPr>
          <p:cNvPr id="4" name="Slide Image Placeholder 3"/>
          <p:cNvSpPr>
            <a:spLocks noGrp="1" noRot="1" noChangeAspect="1"/>
          </p:cNvSpPr>
          <p:nvPr>
            <p:ph type="sldImg" idx="2"/>
          </p:nvPr>
        </p:nvSpPr>
        <p:spPr>
          <a:xfrm>
            <a:off x="3543300" y="946150"/>
            <a:ext cx="3606800" cy="25511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069975" y="3640138"/>
            <a:ext cx="8553450" cy="29781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7183438"/>
            <a:ext cx="4633913" cy="37941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057900" y="7183438"/>
            <a:ext cx="4632325" cy="379412"/>
          </a:xfrm>
          <a:prstGeom prst="rect">
            <a:avLst/>
          </a:prstGeom>
        </p:spPr>
        <p:txBody>
          <a:bodyPr vert="horz" lIns="91440" tIns="45720" rIns="91440" bIns="45720" rtlCol="0" anchor="b"/>
          <a:lstStyle>
            <a:lvl1pPr algn="r">
              <a:defRPr sz="1200"/>
            </a:lvl1pPr>
          </a:lstStyle>
          <a:p>
            <a:fld id="{6C80B236-2A4A-46F1-858A-55E8975D8FCC}" type="slidenum">
              <a:rPr lang="en-GB" smtClean="0"/>
              <a:t>‹#›</a:t>
            </a:fld>
            <a:endParaRPr lang="en-GB"/>
          </a:p>
        </p:txBody>
      </p:sp>
    </p:spTree>
    <p:extLst>
      <p:ext uri="{BB962C8B-B14F-4D97-AF65-F5344CB8AC3E}">
        <p14:creationId xmlns:p14="http://schemas.microsoft.com/office/powerpoint/2010/main" val="41530448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80B236-2A4A-46F1-858A-55E8975D8FCC}" type="slidenum">
              <a:rPr lang="en-GB" smtClean="0"/>
              <a:t>1</a:t>
            </a:fld>
            <a:endParaRPr lang="en-GB"/>
          </a:p>
        </p:txBody>
      </p:sp>
    </p:spTree>
    <p:extLst>
      <p:ext uri="{BB962C8B-B14F-4D97-AF65-F5344CB8AC3E}">
        <p14:creationId xmlns:p14="http://schemas.microsoft.com/office/powerpoint/2010/main" val="38786912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sz="1800" b="1" i="0">
                <a:solidFill>
                  <a:schemeClr val="bg1"/>
                </a:solidFill>
                <a:latin typeface="Calibri"/>
                <a:cs typeface="Calibri"/>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314325" y="266700"/>
            <a:ext cx="2867025" cy="1019175"/>
          </a:xfrm>
          <a:custGeom>
            <a:avLst/>
            <a:gdLst/>
            <a:ahLst/>
            <a:cxnLst/>
            <a:rect l="l" t="t" r="r" b="b"/>
            <a:pathLst>
              <a:path w="2867025" h="1019175">
                <a:moveTo>
                  <a:pt x="2867025" y="0"/>
                </a:moveTo>
                <a:lnTo>
                  <a:pt x="169862" y="0"/>
                </a:lnTo>
                <a:lnTo>
                  <a:pt x="124705" y="6069"/>
                </a:lnTo>
                <a:lnTo>
                  <a:pt x="84128" y="23198"/>
                </a:lnTo>
                <a:lnTo>
                  <a:pt x="49750" y="49768"/>
                </a:lnTo>
                <a:lnTo>
                  <a:pt x="23190" y="84158"/>
                </a:lnTo>
                <a:lnTo>
                  <a:pt x="6067" y="124751"/>
                </a:lnTo>
                <a:lnTo>
                  <a:pt x="0" y="169925"/>
                </a:lnTo>
                <a:lnTo>
                  <a:pt x="0" y="1019175"/>
                </a:lnTo>
                <a:lnTo>
                  <a:pt x="2697099" y="1019175"/>
                </a:lnTo>
                <a:lnTo>
                  <a:pt x="2742273" y="1013105"/>
                </a:lnTo>
                <a:lnTo>
                  <a:pt x="2782866" y="995976"/>
                </a:lnTo>
                <a:lnTo>
                  <a:pt x="2817256" y="969406"/>
                </a:lnTo>
                <a:lnTo>
                  <a:pt x="2843826" y="935016"/>
                </a:lnTo>
                <a:lnTo>
                  <a:pt x="2860955" y="894423"/>
                </a:lnTo>
                <a:lnTo>
                  <a:pt x="2867025" y="849249"/>
                </a:lnTo>
                <a:lnTo>
                  <a:pt x="2867025" y="0"/>
                </a:lnTo>
                <a:close/>
              </a:path>
            </a:pathLst>
          </a:custGeom>
          <a:solidFill>
            <a:srgbClr val="001F5F"/>
          </a:solidFill>
        </p:spPr>
        <p:txBody>
          <a:bodyPr wrap="square" lIns="0" tIns="0" rIns="0" bIns="0" rtlCol="0"/>
          <a:lstStyle/>
          <a:p>
            <a:endParaRPr dirty="0"/>
          </a:p>
        </p:txBody>
      </p:sp>
      <p:sp>
        <p:nvSpPr>
          <p:cNvPr id="17" name="bg object 17"/>
          <p:cNvSpPr/>
          <p:nvPr/>
        </p:nvSpPr>
        <p:spPr>
          <a:xfrm>
            <a:off x="314325" y="266700"/>
            <a:ext cx="2867025" cy="1019175"/>
          </a:xfrm>
          <a:custGeom>
            <a:avLst/>
            <a:gdLst/>
            <a:ahLst/>
            <a:cxnLst/>
            <a:rect l="l" t="t" r="r" b="b"/>
            <a:pathLst>
              <a:path w="2867025" h="1019175">
                <a:moveTo>
                  <a:pt x="169862" y="0"/>
                </a:moveTo>
                <a:lnTo>
                  <a:pt x="2867025" y="0"/>
                </a:lnTo>
                <a:lnTo>
                  <a:pt x="2867025" y="849249"/>
                </a:lnTo>
                <a:lnTo>
                  <a:pt x="2860955" y="894423"/>
                </a:lnTo>
                <a:lnTo>
                  <a:pt x="2843826" y="935016"/>
                </a:lnTo>
                <a:lnTo>
                  <a:pt x="2817256" y="969406"/>
                </a:lnTo>
                <a:lnTo>
                  <a:pt x="2782866" y="995976"/>
                </a:lnTo>
                <a:lnTo>
                  <a:pt x="2742273" y="1013105"/>
                </a:lnTo>
                <a:lnTo>
                  <a:pt x="2697099" y="1019175"/>
                </a:lnTo>
                <a:lnTo>
                  <a:pt x="0" y="1019175"/>
                </a:lnTo>
                <a:lnTo>
                  <a:pt x="0" y="169925"/>
                </a:lnTo>
                <a:lnTo>
                  <a:pt x="6067" y="124751"/>
                </a:lnTo>
                <a:lnTo>
                  <a:pt x="23190" y="84158"/>
                </a:lnTo>
                <a:lnTo>
                  <a:pt x="49750" y="49768"/>
                </a:lnTo>
                <a:lnTo>
                  <a:pt x="84128" y="23198"/>
                </a:lnTo>
                <a:lnTo>
                  <a:pt x="124705" y="6069"/>
                </a:lnTo>
                <a:lnTo>
                  <a:pt x="169862" y="0"/>
                </a:lnTo>
                <a:close/>
              </a:path>
            </a:pathLst>
          </a:custGeom>
          <a:ln w="76200">
            <a:solidFill>
              <a:srgbClr val="C8C8C8"/>
            </a:solidFill>
          </a:ln>
        </p:spPr>
        <p:txBody>
          <a:bodyPr wrap="square" lIns="0" tIns="0" rIns="0" bIns="0" rtlCol="0"/>
          <a:lstStyle/>
          <a:p>
            <a:endParaRPr dirty="0"/>
          </a:p>
        </p:txBody>
      </p:sp>
      <p:sp>
        <p:nvSpPr>
          <p:cNvPr id="2" name="Holder 2"/>
          <p:cNvSpPr>
            <a:spLocks noGrp="1"/>
          </p:cNvSpPr>
          <p:nvPr>
            <p:ph type="title"/>
          </p:nvPr>
        </p:nvSpPr>
        <p:spPr>
          <a:xfrm>
            <a:off x="740155" y="249175"/>
            <a:ext cx="2014855" cy="830580"/>
          </a:xfrm>
          <a:prstGeom prst="rect">
            <a:avLst/>
          </a:prstGeom>
        </p:spPr>
        <p:txBody>
          <a:bodyPr wrap="square" lIns="0" tIns="0" rIns="0" bIns="0">
            <a:spAutoFit/>
          </a:bodyPr>
          <a:lstStyle>
            <a:lvl1pPr>
              <a:defRPr sz="1800" b="1" i="0">
                <a:solidFill>
                  <a:schemeClr val="bg1"/>
                </a:solidFill>
                <a:latin typeface="Calibri"/>
                <a:cs typeface="Calibri"/>
              </a:defRPr>
            </a:lvl1pPr>
          </a:lstStyle>
          <a:p>
            <a:endParaRPr/>
          </a:p>
        </p:txBody>
      </p:sp>
      <p:sp>
        <p:nvSpPr>
          <p:cNvPr id="3" name="Holder 3"/>
          <p:cNvSpPr>
            <a:spLocks noGrp="1"/>
          </p:cNvSpPr>
          <p:nvPr>
            <p:ph type="body" idx="1"/>
          </p:nvPr>
        </p:nvSpPr>
        <p:spPr>
          <a:xfrm>
            <a:off x="534670" y="1739455"/>
            <a:ext cx="9624060"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6" name="Holder 6"/>
          <p:cNvSpPr>
            <a:spLocks noGrp="1"/>
          </p:cNvSpPr>
          <p:nvPr>
            <p:ph type="sldNum" sz="quarter" idx="7"/>
          </p:nvPr>
        </p:nvSpPr>
        <p:spPr>
          <a:xfrm>
            <a:off x="7699248" y="7033450"/>
            <a:ext cx="2459482" cy="37814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80150146-717A-498C-8A0D-CD84A4497DA5}"/>
              </a:ext>
            </a:extLst>
          </p:cNvPr>
          <p:cNvGrpSpPr/>
          <p:nvPr/>
        </p:nvGrpSpPr>
        <p:grpSpPr>
          <a:xfrm>
            <a:off x="186263" y="123825"/>
            <a:ext cx="10320874" cy="7171860"/>
            <a:chOff x="202084" y="274269"/>
            <a:chExt cx="10320874" cy="7171860"/>
          </a:xfrm>
        </p:grpSpPr>
        <p:grpSp>
          <p:nvGrpSpPr>
            <p:cNvPr id="104" name="Group 103">
              <a:extLst>
                <a:ext uri="{FF2B5EF4-FFF2-40B4-BE49-F238E27FC236}">
                  <a16:creationId xmlns:a16="http://schemas.microsoft.com/office/drawing/2014/main" id="{15D86288-0652-4271-A3BE-473BCAA60B29}"/>
                </a:ext>
              </a:extLst>
            </p:cNvPr>
            <p:cNvGrpSpPr/>
            <p:nvPr/>
          </p:nvGrpSpPr>
          <p:grpSpPr>
            <a:xfrm>
              <a:off x="3576728" y="396278"/>
              <a:ext cx="6946230" cy="3690057"/>
              <a:chOff x="3576728" y="396278"/>
              <a:chExt cx="6946230" cy="3690057"/>
            </a:xfrm>
          </p:grpSpPr>
          <p:grpSp>
            <p:nvGrpSpPr>
              <p:cNvPr id="4" name="object 4"/>
              <p:cNvGrpSpPr/>
              <p:nvPr/>
            </p:nvGrpSpPr>
            <p:grpSpPr>
              <a:xfrm>
                <a:off x="3579233" y="396278"/>
                <a:ext cx="6943725" cy="3690057"/>
                <a:chOff x="3457004" y="352876"/>
                <a:chExt cx="6943725" cy="2312752"/>
              </a:xfrm>
              <a:solidFill>
                <a:schemeClr val="accent2">
                  <a:lumMod val="40000"/>
                  <a:lumOff val="60000"/>
                </a:schemeClr>
              </a:solidFill>
            </p:grpSpPr>
            <p:sp>
              <p:nvSpPr>
                <p:cNvPr id="5" name="object 5"/>
                <p:cNvSpPr/>
                <p:nvPr/>
              </p:nvSpPr>
              <p:spPr>
                <a:xfrm>
                  <a:off x="3457004" y="352876"/>
                  <a:ext cx="6943725" cy="2312752"/>
                </a:xfrm>
                <a:custGeom>
                  <a:avLst/>
                  <a:gdLst/>
                  <a:ahLst/>
                  <a:cxnLst/>
                  <a:rect l="l" t="t" r="r" b="b"/>
                  <a:pathLst>
                    <a:path w="6943725" h="2562225">
                      <a:moveTo>
                        <a:pt x="6943725" y="0"/>
                      </a:moveTo>
                      <a:lnTo>
                        <a:pt x="427100" y="0"/>
                      </a:lnTo>
                      <a:lnTo>
                        <a:pt x="380548" y="2505"/>
                      </a:lnTo>
                      <a:lnTo>
                        <a:pt x="335452" y="9847"/>
                      </a:lnTo>
                      <a:lnTo>
                        <a:pt x="292071" y="21765"/>
                      </a:lnTo>
                      <a:lnTo>
                        <a:pt x="250666" y="38001"/>
                      </a:lnTo>
                      <a:lnTo>
                        <a:pt x="211497" y="58293"/>
                      </a:lnTo>
                      <a:lnTo>
                        <a:pt x="174824" y="82381"/>
                      </a:lnTo>
                      <a:lnTo>
                        <a:pt x="140907" y="110006"/>
                      </a:lnTo>
                      <a:lnTo>
                        <a:pt x="110006" y="140907"/>
                      </a:lnTo>
                      <a:lnTo>
                        <a:pt x="82381" y="174824"/>
                      </a:lnTo>
                      <a:lnTo>
                        <a:pt x="58292" y="211497"/>
                      </a:lnTo>
                      <a:lnTo>
                        <a:pt x="38001" y="250666"/>
                      </a:lnTo>
                      <a:lnTo>
                        <a:pt x="21765" y="292071"/>
                      </a:lnTo>
                      <a:lnTo>
                        <a:pt x="9847" y="335452"/>
                      </a:lnTo>
                      <a:lnTo>
                        <a:pt x="2505" y="380548"/>
                      </a:lnTo>
                      <a:lnTo>
                        <a:pt x="0" y="427100"/>
                      </a:lnTo>
                      <a:lnTo>
                        <a:pt x="0" y="2562225"/>
                      </a:lnTo>
                      <a:lnTo>
                        <a:pt x="6516624" y="2562225"/>
                      </a:lnTo>
                      <a:lnTo>
                        <a:pt x="6563176" y="2559719"/>
                      </a:lnTo>
                      <a:lnTo>
                        <a:pt x="6608272" y="2552377"/>
                      </a:lnTo>
                      <a:lnTo>
                        <a:pt x="6651653" y="2540459"/>
                      </a:lnTo>
                      <a:lnTo>
                        <a:pt x="6693058" y="2524223"/>
                      </a:lnTo>
                      <a:lnTo>
                        <a:pt x="6732227" y="2503932"/>
                      </a:lnTo>
                      <a:lnTo>
                        <a:pt x="6768900" y="2479843"/>
                      </a:lnTo>
                      <a:lnTo>
                        <a:pt x="6802817" y="2452218"/>
                      </a:lnTo>
                      <a:lnTo>
                        <a:pt x="6833718" y="2421317"/>
                      </a:lnTo>
                      <a:lnTo>
                        <a:pt x="6861343" y="2387400"/>
                      </a:lnTo>
                      <a:lnTo>
                        <a:pt x="6885431" y="2350727"/>
                      </a:lnTo>
                      <a:lnTo>
                        <a:pt x="6905723" y="2311558"/>
                      </a:lnTo>
                      <a:lnTo>
                        <a:pt x="6921959" y="2270153"/>
                      </a:lnTo>
                      <a:lnTo>
                        <a:pt x="6933877" y="2226772"/>
                      </a:lnTo>
                      <a:lnTo>
                        <a:pt x="6941219" y="2181676"/>
                      </a:lnTo>
                      <a:lnTo>
                        <a:pt x="6943725" y="2135124"/>
                      </a:lnTo>
                      <a:lnTo>
                        <a:pt x="6943725" y="0"/>
                      </a:lnTo>
                      <a:close/>
                    </a:path>
                  </a:pathLst>
                </a:custGeom>
                <a:grpFill/>
                <a:ln>
                  <a:solidFill>
                    <a:srgbClr val="6D1919"/>
                  </a:solidFill>
                </a:ln>
              </p:spPr>
              <p:txBody>
                <a:bodyPr wrap="square" lIns="0" tIns="0" rIns="0" bIns="0" rtlCol="0"/>
                <a:lstStyle/>
                <a:p>
                  <a:endParaRPr dirty="0"/>
                </a:p>
              </p:txBody>
            </p:sp>
            <p:sp>
              <p:nvSpPr>
                <p:cNvPr id="8" name="object 8"/>
                <p:cNvSpPr/>
                <p:nvPr/>
              </p:nvSpPr>
              <p:spPr>
                <a:xfrm>
                  <a:off x="8101375" y="403578"/>
                  <a:ext cx="2228850" cy="216488"/>
                </a:xfrm>
                <a:custGeom>
                  <a:avLst/>
                  <a:gdLst/>
                  <a:ahLst/>
                  <a:cxnLst/>
                  <a:rect l="l" t="t" r="r" b="b"/>
                  <a:pathLst>
                    <a:path w="2228850" h="352425">
                      <a:moveTo>
                        <a:pt x="58800" y="0"/>
                      </a:moveTo>
                      <a:lnTo>
                        <a:pt x="2228850" y="0"/>
                      </a:lnTo>
                      <a:lnTo>
                        <a:pt x="2228850" y="293624"/>
                      </a:lnTo>
                      <a:lnTo>
                        <a:pt x="2224234" y="316527"/>
                      </a:lnTo>
                      <a:lnTo>
                        <a:pt x="2211641" y="335216"/>
                      </a:lnTo>
                      <a:lnTo>
                        <a:pt x="2192952" y="347809"/>
                      </a:lnTo>
                      <a:lnTo>
                        <a:pt x="2170049" y="352425"/>
                      </a:lnTo>
                      <a:lnTo>
                        <a:pt x="0" y="352425"/>
                      </a:lnTo>
                      <a:lnTo>
                        <a:pt x="0" y="58800"/>
                      </a:lnTo>
                      <a:lnTo>
                        <a:pt x="4615" y="35897"/>
                      </a:lnTo>
                      <a:lnTo>
                        <a:pt x="17208" y="17208"/>
                      </a:lnTo>
                      <a:lnTo>
                        <a:pt x="35897" y="4615"/>
                      </a:lnTo>
                      <a:lnTo>
                        <a:pt x="58800" y="0"/>
                      </a:lnTo>
                      <a:close/>
                    </a:path>
                  </a:pathLst>
                </a:custGeom>
                <a:solidFill>
                  <a:srgbClr val="6D1919"/>
                </a:solidFill>
                <a:ln w="12700">
                  <a:solidFill>
                    <a:srgbClr val="6D1919"/>
                  </a:solidFill>
                </a:ln>
              </p:spPr>
              <p:txBody>
                <a:bodyPr wrap="square" lIns="0" tIns="0" rIns="0" bIns="0" rtlCol="0"/>
                <a:lstStyle/>
                <a:p>
                  <a:pPr algn="ctr"/>
                  <a:r>
                    <a:rPr lang="en-GB" sz="1600" dirty="0">
                      <a:solidFill>
                        <a:schemeClr val="bg1"/>
                      </a:solidFill>
                    </a:rPr>
                    <a:t>Core Areas of Learning</a:t>
                  </a:r>
                  <a:endParaRPr sz="1600" dirty="0">
                    <a:solidFill>
                      <a:schemeClr val="bg1"/>
                    </a:solidFill>
                  </a:endParaRPr>
                </a:p>
              </p:txBody>
            </p:sp>
          </p:grpSp>
          <p:sp>
            <p:nvSpPr>
              <p:cNvPr id="9" name="object 9"/>
              <p:cNvSpPr txBox="1"/>
              <p:nvPr/>
            </p:nvSpPr>
            <p:spPr>
              <a:xfrm>
                <a:off x="3576728" y="702083"/>
                <a:ext cx="6943724" cy="287771"/>
              </a:xfrm>
              <a:custGeom>
                <a:avLst/>
                <a:gdLst>
                  <a:gd name="connsiteX0" fmla="*/ 0 w 6577471"/>
                  <a:gd name="connsiteY0" fmla="*/ 0 h 2101857"/>
                  <a:gd name="connsiteX1" fmla="*/ 6577471 w 6577471"/>
                  <a:gd name="connsiteY1" fmla="*/ 0 h 2101857"/>
                  <a:gd name="connsiteX2" fmla="*/ 6577471 w 6577471"/>
                  <a:gd name="connsiteY2" fmla="*/ 2101857 h 2101857"/>
                  <a:gd name="connsiteX3" fmla="*/ 0 w 6577471"/>
                  <a:gd name="connsiteY3" fmla="*/ 2101857 h 2101857"/>
                  <a:gd name="connsiteX4" fmla="*/ 0 w 6577471"/>
                  <a:gd name="connsiteY4" fmla="*/ 0 h 2101857"/>
                  <a:gd name="connsiteX0" fmla="*/ 0 w 6616382"/>
                  <a:gd name="connsiteY0" fmla="*/ 0 h 3142716"/>
                  <a:gd name="connsiteX1" fmla="*/ 6577471 w 6616382"/>
                  <a:gd name="connsiteY1" fmla="*/ 0 h 3142716"/>
                  <a:gd name="connsiteX2" fmla="*/ 6616382 w 6616382"/>
                  <a:gd name="connsiteY2" fmla="*/ 3142716 h 3142716"/>
                  <a:gd name="connsiteX3" fmla="*/ 0 w 6616382"/>
                  <a:gd name="connsiteY3" fmla="*/ 2101857 h 3142716"/>
                  <a:gd name="connsiteX4" fmla="*/ 0 w 6616382"/>
                  <a:gd name="connsiteY4" fmla="*/ 0 h 3142716"/>
                  <a:gd name="connsiteX0" fmla="*/ 9728 w 6626110"/>
                  <a:gd name="connsiteY0" fmla="*/ 0 h 3162172"/>
                  <a:gd name="connsiteX1" fmla="*/ 6587199 w 6626110"/>
                  <a:gd name="connsiteY1" fmla="*/ 0 h 3162172"/>
                  <a:gd name="connsiteX2" fmla="*/ 6626110 w 6626110"/>
                  <a:gd name="connsiteY2" fmla="*/ 3142716 h 3162172"/>
                  <a:gd name="connsiteX3" fmla="*/ 0 w 6626110"/>
                  <a:gd name="connsiteY3" fmla="*/ 3162172 h 3162172"/>
                  <a:gd name="connsiteX4" fmla="*/ 9728 w 6626110"/>
                  <a:gd name="connsiteY4" fmla="*/ 0 h 3162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6110" h="3162172">
                    <a:moveTo>
                      <a:pt x="9728" y="0"/>
                    </a:moveTo>
                    <a:lnTo>
                      <a:pt x="6587199" y="0"/>
                    </a:lnTo>
                    <a:lnTo>
                      <a:pt x="6626110" y="3142716"/>
                    </a:lnTo>
                    <a:lnTo>
                      <a:pt x="0" y="3162172"/>
                    </a:lnTo>
                    <a:cubicBezTo>
                      <a:pt x="3243" y="2108115"/>
                      <a:pt x="6485" y="1054057"/>
                      <a:pt x="9728" y="0"/>
                    </a:cubicBezTo>
                    <a:close/>
                  </a:path>
                </a:pathLst>
              </a:custGeom>
            </p:spPr>
            <p:txBody>
              <a:bodyPr vert="horz" wrap="square" lIns="0" tIns="125730" rIns="0" bIns="0" rtlCol="0">
                <a:spAutoFit/>
              </a:bodyPr>
              <a:lstStyle/>
              <a:p>
                <a:pPr marL="12700" marR="5080">
                  <a:lnSpc>
                    <a:spcPct val="109500"/>
                  </a:lnSpc>
                  <a:spcBef>
                    <a:spcPts val="305"/>
                  </a:spcBef>
                </a:pPr>
                <a:endParaRPr lang="en-GB" sz="1000" spc="-10" dirty="0">
                  <a:latin typeface="Calibri"/>
                  <a:cs typeface="Calibri"/>
                </a:endParaRPr>
              </a:p>
            </p:txBody>
          </p:sp>
        </p:grpSp>
        <p:grpSp>
          <p:nvGrpSpPr>
            <p:cNvPr id="97" name="Group 96">
              <a:extLst>
                <a:ext uri="{FF2B5EF4-FFF2-40B4-BE49-F238E27FC236}">
                  <a16:creationId xmlns:a16="http://schemas.microsoft.com/office/drawing/2014/main" id="{549A65DE-1DEC-45E3-A934-AAB95864689E}"/>
                </a:ext>
              </a:extLst>
            </p:cNvPr>
            <p:cNvGrpSpPr/>
            <p:nvPr/>
          </p:nvGrpSpPr>
          <p:grpSpPr>
            <a:xfrm>
              <a:off x="295926" y="2618945"/>
              <a:ext cx="2951273" cy="1470013"/>
              <a:chOff x="-47922" y="2640633"/>
              <a:chExt cx="2951273" cy="1470013"/>
            </a:xfrm>
          </p:grpSpPr>
          <p:sp>
            <p:nvSpPr>
              <p:cNvPr id="15" name="object 15"/>
              <p:cNvSpPr/>
              <p:nvPr/>
            </p:nvSpPr>
            <p:spPr>
              <a:xfrm>
                <a:off x="-47922" y="2640633"/>
                <a:ext cx="2951273" cy="1470013"/>
              </a:xfrm>
              <a:custGeom>
                <a:avLst/>
                <a:gdLst/>
                <a:ahLst/>
                <a:cxnLst/>
                <a:rect l="l" t="t" r="r" b="b"/>
                <a:pathLst>
                  <a:path w="2307590" h="1391920">
                    <a:moveTo>
                      <a:pt x="2307590" y="0"/>
                    </a:moveTo>
                    <a:lnTo>
                      <a:pt x="231990" y="0"/>
                    </a:lnTo>
                    <a:lnTo>
                      <a:pt x="185235" y="4714"/>
                    </a:lnTo>
                    <a:lnTo>
                      <a:pt x="141687" y="18234"/>
                    </a:lnTo>
                    <a:lnTo>
                      <a:pt x="102280" y="39627"/>
                    </a:lnTo>
                    <a:lnTo>
                      <a:pt x="67946" y="67960"/>
                    </a:lnTo>
                    <a:lnTo>
                      <a:pt x="39619" y="102300"/>
                    </a:lnTo>
                    <a:lnTo>
                      <a:pt x="18230" y="141714"/>
                    </a:lnTo>
                    <a:lnTo>
                      <a:pt x="4713" y="185267"/>
                    </a:lnTo>
                    <a:lnTo>
                      <a:pt x="0" y="232029"/>
                    </a:lnTo>
                    <a:lnTo>
                      <a:pt x="0" y="1391920"/>
                    </a:lnTo>
                    <a:lnTo>
                      <a:pt x="2075561" y="1391920"/>
                    </a:lnTo>
                    <a:lnTo>
                      <a:pt x="2122322" y="1387205"/>
                    </a:lnTo>
                    <a:lnTo>
                      <a:pt x="2165875" y="1373685"/>
                    </a:lnTo>
                    <a:lnTo>
                      <a:pt x="2205289" y="1352292"/>
                    </a:lnTo>
                    <a:lnTo>
                      <a:pt x="2239629" y="1323959"/>
                    </a:lnTo>
                    <a:lnTo>
                      <a:pt x="2267962" y="1289619"/>
                    </a:lnTo>
                    <a:lnTo>
                      <a:pt x="2289355" y="1250205"/>
                    </a:lnTo>
                    <a:lnTo>
                      <a:pt x="2302875" y="1206652"/>
                    </a:lnTo>
                    <a:lnTo>
                      <a:pt x="2307590" y="1159891"/>
                    </a:lnTo>
                    <a:lnTo>
                      <a:pt x="2307590" y="0"/>
                    </a:lnTo>
                    <a:close/>
                  </a:path>
                </a:pathLst>
              </a:custGeom>
              <a:solidFill>
                <a:schemeClr val="accent2">
                  <a:lumMod val="40000"/>
                  <a:lumOff val="60000"/>
                </a:schemeClr>
              </a:solidFill>
              <a:ln>
                <a:solidFill>
                  <a:schemeClr val="accent2">
                    <a:lumMod val="50000"/>
                  </a:schemeClr>
                </a:solidFill>
              </a:ln>
            </p:spPr>
            <p:txBody>
              <a:bodyPr wrap="square" lIns="0" tIns="0" rIns="0" bIns="0" rtlCol="0"/>
              <a:lstStyle/>
              <a:p>
                <a:endParaRPr dirty="0"/>
              </a:p>
            </p:txBody>
          </p:sp>
          <p:sp>
            <p:nvSpPr>
              <p:cNvPr id="18" name="object 18"/>
              <p:cNvSpPr txBox="1"/>
              <p:nvPr/>
            </p:nvSpPr>
            <p:spPr>
              <a:xfrm>
                <a:off x="417068" y="3253257"/>
                <a:ext cx="2084705" cy="538481"/>
              </a:xfrm>
              <a:prstGeom prst="rect">
                <a:avLst/>
              </a:prstGeom>
            </p:spPr>
            <p:txBody>
              <a:bodyPr vert="horz" wrap="square" lIns="0" tIns="13335" rIns="0" bIns="0" rtlCol="0">
                <a:spAutoFit/>
              </a:bodyPr>
              <a:lstStyle/>
              <a:p>
                <a:pPr marL="12700" marR="5080">
                  <a:lnSpc>
                    <a:spcPct val="109500"/>
                  </a:lnSpc>
                  <a:spcBef>
                    <a:spcPts val="105"/>
                  </a:spcBef>
                </a:pPr>
                <a:endParaRPr lang="en-GB" sz="1000" b="1" dirty="0">
                  <a:latin typeface="Calibri"/>
                  <a:cs typeface="Calibri"/>
                </a:endParaRPr>
              </a:p>
              <a:p>
                <a:pPr marL="12700" marR="5080">
                  <a:lnSpc>
                    <a:spcPct val="109500"/>
                  </a:lnSpc>
                  <a:spcBef>
                    <a:spcPts val="105"/>
                  </a:spcBef>
                </a:pPr>
                <a:endParaRPr lang="en-GB" sz="1000" b="1" dirty="0">
                  <a:latin typeface="Calibri"/>
                  <a:cs typeface="Calibri"/>
                </a:endParaRPr>
              </a:p>
              <a:p>
                <a:pPr marL="12700" marR="5080">
                  <a:lnSpc>
                    <a:spcPct val="109500"/>
                  </a:lnSpc>
                  <a:spcBef>
                    <a:spcPts val="105"/>
                  </a:spcBef>
                </a:pPr>
                <a:endParaRPr sz="1000" dirty="0">
                  <a:latin typeface="Calibri"/>
                  <a:cs typeface="Calibri"/>
                </a:endParaRPr>
              </a:p>
            </p:txBody>
          </p:sp>
        </p:grpSp>
        <p:grpSp>
          <p:nvGrpSpPr>
            <p:cNvPr id="100" name="Group 99">
              <a:extLst>
                <a:ext uri="{FF2B5EF4-FFF2-40B4-BE49-F238E27FC236}">
                  <a16:creationId xmlns:a16="http://schemas.microsoft.com/office/drawing/2014/main" id="{81F0164D-8906-4100-AE44-EABBA542EF0F}"/>
                </a:ext>
              </a:extLst>
            </p:cNvPr>
            <p:cNvGrpSpPr/>
            <p:nvPr/>
          </p:nvGrpSpPr>
          <p:grpSpPr>
            <a:xfrm>
              <a:off x="5728045" y="4309008"/>
              <a:ext cx="2350012" cy="1451707"/>
              <a:chOff x="8067032" y="2824642"/>
              <a:chExt cx="2350012" cy="1451707"/>
            </a:xfrm>
          </p:grpSpPr>
          <p:sp>
            <p:nvSpPr>
              <p:cNvPr id="21" name="object 21"/>
              <p:cNvSpPr/>
              <p:nvPr/>
            </p:nvSpPr>
            <p:spPr>
              <a:xfrm>
                <a:off x="8067032" y="2824642"/>
                <a:ext cx="2350012" cy="1451707"/>
              </a:xfrm>
              <a:custGeom>
                <a:avLst/>
                <a:gdLst/>
                <a:ahLst/>
                <a:cxnLst/>
                <a:rect l="l" t="t" r="r" b="b"/>
                <a:pathLst>
                  <a:path w="2334895" h="1391285">
                    <a:moveTo>
                      <a:pt x="231901" y="0"/>
                    </a:moveTo>
                    <a:lnTo>
                      <a:pt x="2334895" y="0"/>
                    </a:lnTo>
                    <a:lnTo>
                      <a:pt x="2334895" y="1159383"/>
                    </a:lnTo>
                    <a:lnTo>
                      <a:pt x="2330186" y="1206138"/>
                    </a:lnTo>
                    <a:lnTo>
                      <a:pt x="2316680" y="1249678"/>
                    </a:lnTo>
                    <a:lnTo>
                      <a:pt x="2295307" y="1289071"/>
                    </a:lnTo>
                    <a:lnTo>
                      <a:pt x="2266997" y="1323387"/>
                    </a:lnTo>
                    <a:lnTo>
                      <a:pt x="2232681" y="1351697"/>
                    </a:lnTo>
                    <a:lnTo>
                      <a:pt x="2193288" y="1373070"/>
                    </a:lnTo>
                    <a:lnTo>
                      <a:pt x="2149748" y="1386576"/>
                    </a:lnTo>
                    <a:lnTo>
                      <a:pt x="2102993" y="1391285"/>
                    </a:lnTo>
                    <a:lnTo>
                      <a:pt x="0" y="1391285"/>
                    </a:lnTo>
                    <a:lnTo>
                      <a:pt x="0" y="231901"/>
                    </a:lnTo>
                    <a:lnTo>
                      <a:pt x="4708" y="185146"/>
                    </a:lnTo>
                    <a:lnTo>
                      <a:pt x="18214" y="141606"/>
                    </a:lnTo>
                    <a:lnTo>
                      <a:pt x="39587" y="102213"/>
                    </a:lnTo>
                    <a:lnTo>
                      <a:pt x="67897" y="67897"/>
                    </a:lnTo>
                    <a:lnTo>
                      <a:pt x="102213" y="39587"/>
                    </a:lnTo>
                    <a:lnTo>
                      <a:pt x="141606" y="18214"/>
                    </a:lnTo>
                    <a:lnTo>
                      <a:pt x="185146" y="4708"/>
                    </a:lnTo>
                    <a:lnTo>
                      <a:pt x="231901" y="0"/>
                    </a:lnTo>
                    <a:close/>
                  </a:path>
                </a:pathLst>
              </a:custGeom>
              <a:solidFill>
                <a:schemeClr val="accent2">
                  <a:lumMod val="40000"/>
                  <a:lumOff val="60000"/>
                </a:schemeClr>
              </a:solidFill>
              <a:ln w="12700">
                <a:solidFill>
                  <a:schemeClr val="accent2">
                    <a:lumMod val="50000"/>
                  </a:schemeClr>
                </a:solidFill>
              </a:ln>
            </p:spPr>
            <p:txBody>
              <a:bodyPr wrap="square" lIns="0" tIns="0" rIns="0" bIns="0" rtlCol="0"/>
              <a:lstStyle/>
              <a:p>
                <a:endParaRPr dirty="0"/>
              </a:p>
            </p:txBody>
          </p:sp>
          <p:sp>
            <p:nvSpPr>
              <p:cNvPr id="22" name="object 22"/>
              <p:cNvSpPr txBox="1"/>
              <p:nvPr/>
            </p:nvSpPr>
            <p:spPr>
              <a:xfrm>
                <a:off x="8968819" y="2879947"/>
                <a:ext cx="1403898" cy="221855"/>
              </a:xfrm>
              <a:prstGeom prst="rect">
                <a:avLst/>
              </a:prstGeom>
              <a:solidFill>
                <a:schemeClr val="accent2">
                  <a:lumMod val="50000"/>
                </a:schemeClr>
              </a:solidFill>
            </p:spPr>
            <p:txBody>
              <a:bodyPr vert="horz" wrap="square" lIns="0" tIns="52069" rIns="0" bIns="0" rtlCol="0">
                <a:spAutoFit/>
              </a:bodyPr>
              <a:lstStyle/>
              <a:p>
                <a:pPr marL="729615">
                  <a:lnSpc>
                    <a:spcPct val="100000"/>
                  </a:lnSpc>
                  <a:spcBef>
                    <a:spcPts val="409"/>
                  </a:spcBef>
                </a:pPr>
                <a:r>
                  <a:rPr lang="en-GB" sz="1100" spc="-10" dirty="0">
                    <a:solidFill>
                      <a:srgbClr val="FFFFFF"/>
                    </a:solidFill>
                    <a:latin typeface="Calibri"/>
                    <a:cs typeface="Calibri"/>
                  </a:rPr>
                  <a:t>Geography</a:t>
                </a:r>
                <a:endParaRPr sz="1100" dirty="0">
                  <a:latin typeface="Calibri"/>
                  <a:cs typeface="Calibri"/>
                </a:endParaRPr>
              </a:p>
            </p:txBody>
          </p:sp>
          <p:sp>
            <p:nvSpPr>
              <p:cNvPr id="23" name="object 23"/>
              <p:cNvSpPr txBox="1"/>
              <p:nvPr/>
            </p:nvSpPr>
            <p:spPr>
              <a:xfrm>
                <a:off x="8137017" y="3183153"/>
                <a:ext cx="2268286" cy="720582"/>
              </a:xfrm>
              <a:prstGeom prst="rect">
                <a:avLst/>
              </a:prstGeom>
            </p:spPr>
            <p:txBody>
              <a:bodyPr vert="horz" wrap="square" lIns="0" tIns="13335" rIns="0" bIns="0" rtlCol="0">
                <a:spAutoFit/>
              </a:bodyPr>
              <a:lstStyle/>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99" name="Group 98">
              <a:extLst>
                <a:ext uri="{FF2B5EF4-FFF2-40B4-BE49-F238E27FC236}">
                  <a16:creationId xmlns:a16="http://schemas.microsoft.com/office/drawing/2014/main" id="{6777DA5E-B306-41E3-968E-1CE56C48134B}"/>
                </a:ext>
              </a:extLst>
            </p:cNvPr>
            <p:cNvGrpSpPr/>
            <p:nvPr/>
          </p:nvGrpSpPr>
          <p:grpSpPr>
            <a:xfrm>
              <a:off x="3172364" y="4296684"/>
              <a:ext cx="2409732" cy="1505314"/>
              <a:chOff x="5381084" y="2759346"/>
              <a:chExt cx="2409732" cy="1505314"/>
            </a:xfrm>
          </p:grpSpPr>
          <p:grpSp>
            <p:nvGrpSpPr>
              <p:cNvPr id="24" name="object 24"/>
              <p:cNvGrpSpPr/>
              <p:nvPr/>
            </p:nvGrpSpPr>
            <p:grpSpPr>
              <a:xfrm>
                <a:off x="5381084" y="2759346"/>
                <a:ext cx="2409732" cy="1505314"/>
                <a:chOff x="5381084" y="2759346"/>
                <a:chExt cx="2409732" cy="1505314"/>
              </a:xfrm>
              <a:solidFill>
                <a:schemeClr val="accent2">
                  <a:lumMod val="40000"/>
                  <a:lumOff val="60000"/>
                </a:schemeClr>
              </a:solidFill>
            </p:grpSpPr>
            <p:sp>
              <p:nvSpPr>
                <p:cNvPr id="25" name="object 25"/>
                <p:cNvSpPr/>
                <p:nvPr/>
              </p:nvSpPr>
              <p:spPr>
                <a:xfrm>
                  <a:off x="5455920" y="2872740"/>
                  <a:ext cx="2334895" cy="1391920"/>
                </a:xfrm>
                <a:custGeom>
                  <a:avLst/>
                  <a:gdLst/>
                  <a:ahLst/>
                  <a:cxnLst/>
                  <a:rect l="l" t="t" r="r" b="b"/>
                  <a:pathLst>
                    <a:path w="2334895" h="1391920">
                      <a:moveTo>
                        <a:pt x="2334895" y="0"/>
                      </a:moveTo>
                      <a:lnTo>
                        <a:pt x="232028" y="0"/>
                      </a:lnTo>
                      <a:lnTo>
                        <a:pt x="185267" y="4714"/>
                      </a:lnTo>
                      <a:lnTo>
                        <a:pt x="141714" y="18234"/>
                      </a:lnTo>
                      <a:lnTo>
                        <a:pt x="102300" y="39627"/>
                      </a:lnTo>
                      <a:lnTo>
                        <a:pt x="67960" y="67960"/>
                      </a:lnTo>
                      <a:lnTo>
                        <a:pt x="39627" y="102300"/>
                      </a:lnTo>
                      <a:lnTo>
                        <a:pt x="18234" y="141714"/>
                      </a:lnTo>
                      <a:lnTo>
                        <a:pt x="4714" y="185267"/>
                      </a:lnTo>
                      <a:lnTo>
                        <a:pt x="0" y="232028"/>
                      </a:lnTo>
                      <a:lnTo>
                        <a:pt x="0" y="1391920"/>
                      </a:lnTo>
                      <a:lnTo>
                        <a:pt x="2102865" y="1391920"/>
                      </a:lnTo>
                      <a:lnTo>
                        <a:pt x="2149627" y="1387205"/>
                      </a:lnTo>
                      <a:lnTo>
                        <a:pt x="2193180" y="1373685"/>
                      </a:lnTo>
                      <a:lnTo>
                        <a:pt x="2232594" y="1352292"/>
                      </a:lnTo>
                      <a:lnTo>
                        <a:pt x="2266934" y="1323959"/>
                      </a:lnTo>
                      <a:lnTo>
                        <a:pt x="2295267" y="1289619"/>
                      </a:lnTo>
                      <a:lnTo>
                        <a:pt x="2316660" y="1250205"/>
                      </a:lnTo>
                      <a:lnTo>
                        <a:pt x="2330180" y="1206652"/>
                      </a:lnTo>
                      <a:lnTo>
                        <a:pt x="2334895" y="1159890"/>
                      </a:lnTo>
                      <a:lnTo>
                        <a:pt x="2334895" y="0"/>
                      </a:lnTo>
                      <a:close/>
                    </a:path>
                  </a:pathLst>
                </a:custGeom>
                <a:grpFill/>
                <a:ln>
                  <a:solidFill>
                    <a:schemeClr val="accent2">
                      <a:lumMod val="50000"/>
                    </a:schemeClr>
                  </a:solidFill>
                </a:ln>
              </p:spPr>
              <p:txBody>
                <a:bodyPr wrap="square" lIns="0" tIns="0" rIns="0" bIns="0" rtlCol="0"/>
                <a:lstStyle/>
                <a:p>
                  <a:endParaRPr dirty="0"/>
                </a:p>
              </p:txBody>
            </p:sp>
            <p:sp>
              <p:nvSpPr>
                <p:cNvPr id="26" name="object 26"/>
                <p:cNvSpPr/>
                <p:nvPr/>
              </p:nvSpPr>
              <p:spPr>
                <a:xfrm>
                  <a:off x="5381084" y="2759346"/>
                  <a:ext cx="2409732" cy="1505314"/>
                </a:xfrm>
                <a:custGeom>
                  <a:avLst/>
                  <a:gdLst/>
                  <a:ahLst/>
                  <a:cxnLst/>
                  <a:rect l="l" t="t" r="r" b="b"/>
                  <a:pathLst>
                    <a:path w="2334895" h="1391920">
                      <a:moveTo>
                        <a:pt x="232028" y="0"/>
                      </a:moveTo>
                      <a:lnTo>
                        <a:pt x="2334895" y="0"/>
                      </a:lnTo>
                      <a:lnTo>
                        <a:pt x="2334895" y="1159890"/>
                      </a:lnTo>
                      <a:lnTo>
                        <a:pt x="2330180" y="1206652"/>
                      </a:lnTo>
                      <a:lnTo>
                        <a:pt x="2316660" y="1250205"/>
                      </a:lnTo>
                      <a:lnTo>
                        <a:pt x="2295267" y="1289619"/>
                      </a:lnTo>
                      <a:lnTo>
                        <a:pt x="2266934" y="1323959"/>
                      </a:lnTo>
                      <a:lnTo>
                        <a:pt x="2232594" y="1352292"/>
                      </a:lnTo>
                      <a:lnTo>
                        <a:pt x="2193180" y="1373685"/>
                      </a:lnTo>
                      <a:lnTo>
                        <a:pt x="2149627" y="1387205"/>
                      </a:lnTo>
                      <a:lnTo>
                        <a:pt x="2102865" y="1391920"/>
                      </a:lnTo>
                      <a:lnTo>
                        <a:pt x="0" y="1391920"/>
                      </a:lnTo>
                      <a:lnTo>
                        <a:pt x="0" y="232028"/>
                      </a:lnTo>
                      <a:lnTo>
                        <a:pt x="4714" y="185267"/>
                      </a:lnTo>
                      <a:lnTo>
                        <a:pt x="18234" y="141714"/>
                      </a:lnTo>
                      <a:lnTo>
                        <a:pt x="39627" y="102300"/>
                      </a:lnTo>
                      <a:lnTo>
                        <a:pt x="67960" y="67960"/>
                      </a:lnTo>
                      <a:lnTo>
                        <a:pt x="102300" y="39627"/>
                      </a:lnTo>
                      <a:lnTo>
                        <a:pt x="141714" y="18234"/>
                      </a:lnTo>
                      <a:lnTo>
                        <a:pt x="185267" y="4714"/>
                      </a:lnTo>
                      <a:lnTo>
                        <a:pt x="232028" y="0"/>
                      </a:lnTo>
                      <a:close/>
                    </a:path>
                  </a:pathLst>
                </a:custGeom>
                <a:grpFill/>
                <a:ln w="12700">
                  <a:solidFill>
                    <a:schemeClr val="accent2">
                      <a:lumMod val="50000"/>
                    </a:schemeClr>
                  </a:solidFill>
                </a:ln>
              </p:spPr>
              <p:txBody>
                <a:bodyPr wrap="square" lIns="0" tIns="0" rIns="0" bIns="0" rtlCol="0"/>
                <a:lstStyle/>
                <a:p>
                  <a:endParaRPr dirty="0"/>
                </a:p>
              </p:txBody>
            </p:sp>
          </p:grpSp>
          <p:sp>
            <p:nvSpPr>
              <p:cNvPr id="27" name="object 27"/>
              <p:cNvSpPr txBox="1"/>
              <p:nvPr/>
            </p:nvSpPr>
            <p:spPr>
              <a:xfrm>
                <a:off x="6478027" y="2794411"/>
                <a:ext cx="1271270" cy="221855"/>
              </a:xfrm>
              <a:prstGeom prst="rect">
                <a:avLst/>
              </a:prstGeom>
              <a:solidFill>
                <a:schemeClr val="accent2">
                  <a:lumMod val="50000"/>
                </a:schemeClr>
              </a:solidFill>
            </p:spPr>
            <p:txBody>
              <a:bodyPr vert="horz" wrap="square" lIns="0" tIns="52069" rIns="0" bIns="0" rtlCol="0">
                <a:spAutoFit/>
              </a:bodyPr>
              <a:lstStyle/>
              <a:p>
                <a:pPr marR="94615" algn="r">
                  <a:lnSpc>
                    <a:spcPct val="100000"/>
                  </a:lnSpc>
                  <a:spcBef>
                    <a:spcPts val="409"/>
                  </a:spcBef>
                </a:pPr>
                <a:r>
                  <a:rPr lang="en-GB" sz="1100" spc="-25" dirty="0">
                    <a:solidFill>
                      <a:srgbClr val="FFFFFF"/>
                    </a:solidFill>
                    <a:latin typeface="Calibri"/>
                    <a:cs typeface="Calibri"/>
                  </a:rPr>
                  <a:t>Computing</a:t>
                </a:r>
                <a:endParaRPr sz="1100" dirty="0">
                  <a:latin typeface="Calibri"/>
                  <a:cs typeface="Calibri"/>
                </a:endParaRPr>
              </a:p>
            </p:txBody>
          </p:sp>
          <p:sp>
            <p:nvSpPr>
              <p:cNvPr id="28" name="object 28"/>
              <p:cNvSpPr txBox="1"/>
              <p:nvPr/>
            </p:nvSpPr>
            <p:spPr>
              <a:xfrm>
                <a:off x="5518277" y="3105613"/>
                <a:ext cx="2176744" cy="895373"/>
              </a:xfrm>
              <a:prstGeom prst="rect">
                <a:avLst/>
              </a:prstGeom>
            </p:spPr>
            <p:txBody>
              <a:bodyPr vert="horz" wrap="square" lIns="0" tIns="13335" rIns="0" bIns="0" rtlCol="0">
                <a:spAutoFit/>
              </a:bodyPr>
              <a:lstStyle/>
              <a:p>
                <a:pPr marL="12700" marR="5080">
                  <a:lnSpc>
                    <a:spcPct val="108500"/>
                  </a:lnSpc>
                  <a:spcBef>
                    <a:spcPts val="105"/>
                  </a:spcBef>
                </a:pPr>
                <a:endParaRPr lang="en-GB" sz="1000" dirty="0">
                  <a:latin typeface="Calibri" panose="020F0502020204030204" pitchFamily="34" charset="0"/>
                  <a:ea typeface="Calibri" panose="020F0502020204030204" pitchFamily="34" charset="0"/>
                  <a:cs typeface="Times New Roman" panose="02020603050405020304" pitchFamily="18" charset="0"/>
                </a:endParaRPr>
              </a:p>
              <a:p>
                <a:pPr marL="12700" marR="5080">
                  <a:lnSpc>
                    <a:spcPct val="108500"/>
                  </a:lnSpc>
                  <a:spcBef>
                    <a:spcPts val="105"/>
                  </a:spcBef>
                </a:pPr>
                <a:endParaRPr lang="en-GB" sz="1000" dirty="0">
                  <a:latin typeface="Calibri"/>
                  <a:cs typeface="Calibri"/>
                </a:endParaRPr>
              </a:p>
              <a:p>
                <a:pPr marL="12700" marR="5080">
                  <a:lnSpc>
                    <a:spcPct val="108500"/>
                  </a:lnSpc>
                  <a:spcBef>
                    <a:spcPts val="105"/>
                  </a:spcBef>
                </a:pPr>
                <a:endParaRPr lang="en-GB" sz="1000" dirty="0">
                  <a:latin typeface="Calibri"/>
                  <a:cs typeface="Calibri"/>
                </a:endParaRPr>
              </a:p>
              <a:p>
                <a:pPr marL="12700" marR="5080">
                  <a:lnSpc>
                    <a:spcPct val="108500"/>
                  </a:lnSpc>
                  <a:spcBef>
                    <a:spcPts val="105"/>
                  </a:spcBef>
                </a:pPr>
                <a:endParaRPr lang="en-GB" sz="1000" dirty="0">
                  <a:latin typeface="Calibri"/>
                  <a:cs typeface="Calibri"/>
                </a:endParaRPr>
              </a:p>
              <a:p>
                <a:pPr marL="12700" marR="5080">
                  <a:lnSpc>
                    <a:spcPct val="108500"/>
                  </a:lnSpc>
                  <a:spcBef>
                    <a:spcPts val="105"/>
                  </a:spcBef>
                </a:pPr>
                <a:endParaRPr sz="1000" dirty="0">
                  <a:latin typeface="Calibri"/>
                  <a:cs typeface="Calibri"/>
                </a:endParaRPr>
              </a:p>
            </p:txBody>
          </p:sp>
        </p:grpSp>
        <p:grpSp>
          <p:nvGrpSpPr>
            <p:cNvPr id="3" name="Group 2">
              <a:extLst>
                <a:ext uri="{FF2B5EF4-FFF2-40B4-BE49-F238E27FC236}">
                  <a16:creationId xmlns:a16="http://schemas.microsoft.com/office/drawing/2014/main" id="{3A6F91BC-0E7E-46E7-9C78-53A2C7B914DF}"/>
                </a:ext>
              </a:extLst>
            </p:cNvPr>
            <p:cNvGrpSpPr/>
            <p:nvPr/>
          </p:nvGrpSpPr>
          <p:grpSpPr>
            <a:xfrm>
              <a:off x="333321" y="5896158"/>
              <a:ext cx="2691066" cy="1549971"/>
              <a:chOff x="1896884" y="4366260"/>
              <a:chExt cx="2366946" cy="1563027"/>
            </a:xfrm>
          </p:grpSpPr>
          <p:grpSp>
            <p:nvGrpSpPr>
              <p:cNvPr id="48" name="object 48"/>
              <p:cNvGrpSpPr/>
              <p:nvPr/>
            </p:nvGrpSpPr>
            <p:grpSpPr>
              <a:xfrm>
                <a:off x="1896884" y="4366260"/>
                <a:ext cx="2366946" cy="1563027"/>
                <a:chOff x="1896884" y="4366260"/>
                <a:chExt cx="2366946" cy="1563027"/>
              </a:xfrm>
              <a:solidFill>
                <a:schemeClr val="accent2">
                  <a:lumMod val="40000"/>
                  <a:lumOff val="60000"/>
                </a:schemeClr>
              </a:solidFill>
            </p:grpSpPr>
            <p:sp>
              <p:nvSpPr>
                <p:cNvPr id="49" name="object 49"/>
                <p:cNvSpPr/>
                <p:nvPr/>
              </p:nvSpPr>
              <p:spPr>
                <a:xfrm>
                  <a:off x="2192020" y="4366260"/>
                  <a:ext cx="2066925" cy="1553845"/>
                </a:xfrm>
                <a:custGeom>
                  <a:avLst/>
                  <a:gdLst/>
                  <a:ahLst/>
                  <a:cxnLst/>
                  <a:rect l="l" t="t" r="r" b="b"/>
                  <a:pathLst>
                    <a:path w="2066925" h="1553845">
                      <a:moveTo>
                        <a:pt x="2066925" y="0"/>
                      </a:moveTo>
                      <a:lnTo>
                        <a:pt x="258953" y="0"/>
                      </a:lnTo>
                      <a:lnTo>
                        <a:pt x="212409" y="4172"/>
                      </a:lnTo>
                      <a:lnTo>
                        <a:pt x="168601" y="16202"/>
                      </a:lnTo>
                      <a:lnTo>
                        <a:pt x="128260" y="35357"/>
                      </a:lnTo>
                      <a:lnTo>
                        <a:pt x="92118" y="60907"/>
                      </a:lnTo>
                      <a:lnTo>
                        <a:pt x="60907" y="92118"/>
                      </a:lnTo>
                      <a:lnTo>
                        <a:pt x="35357" y="128260"/>
                      </a:lnTo>
                      <a:lnTo>
                        <a:pt x="16202" y="168601"/>
                      </a:lnTo>
                      <a:lnTo>
                        <a:pt x="4172" y="212409"/>
                      </a:lnTo>
                      <a:lnTo>
                        <a:pt x="0" y="258952"/>
                      </a:lnTo>
                      <a:lnTo>
                        <a:pt x="0" y="1553845"/>
                      </a:lnTo>
                      <a:lnTo>
                        <a:pt x="1807971"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p:spPr>
              <p:txBody>
                <a:bodyPr wrap="square" lIns="0" tIns="0" rIns="0" bIns="0" rtlCol="0"/>
                <a:lstStyle/>
                <a:p>
                  <a:endParaRPr dirty="0"/>
                </a:p>
              </p:txBody>
            </p:sp>
            <p:sp>
              <p:nvSpPr>
                <p:cNvPr id="50" name="object 50"/>
                <p:cNvSpPr/>
                <p:nvPr/>
              </p:nvSpPr>
              <p:spPr>
                <a:xfrm>
                  <a:off x="1896884" y="4397920"/>
                  <a:ext cx="2366946" cy="1531367"/>
                </a:xfrm>
                <a:custGeom>
                  <a:avLst/>
                  <a:gdLst/>
                  <a:ahLst/>
                  <a:cxnLst/>
                  <a:rect l="l" t="t" r="r" b="b"/>
                  <a:pathLst>
                    <a:path w="2066925" h="1553845">
                      <a:moveTo>
                        <a:pt x="258953"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1" y="1553845"/>
                      </a:lnTo>
                      <a:lnTo>
                        <a:pt x="0" y="1553845"/>
                      </a:lnTo>
                      <a:lnTo>
                        <a:pt x="0" y="258952"/>
                      </a:lnTo>
                      <a:lnTo>
                        <a:pt x="4172" y="212409"/>
                      </a:lnTo>
                      <a:lnTo>
                        <a:pt x="16202" y="168601"/>
                      </a:lnTo>
                      <a:lnTo>
                        <a:pt x="35357" y="128260"/>
                      </a:lnTo>
                      <a:lnTo>
                        <a:pt x="60907" y="92118"/>
                      </a:lnTo>
                      <a:lnTo>
                        <a:pt x="92118" y="60907"/>
                      </a:lnTo>
                      <a:lnTo>
                        <a:pt x="128260" y="35357"/>
                      </a:lnTo>
                      <a:lnTo>
                        <a:pt x="168601" y="16202"/>
                      </a:lnTo>
                      <a:lnTo>
                        <a:pt x="212409" y="4172"/>
                      </a:lnTo>
                      <a:lnTo>
                        <a:pt x="258953" y="0"/>
                      </a:lnTo>
                      <a:close/>
                    </a:path>
                  </a:pathLst>
                </a:custGeom>
                <a:grpFill/>
                <a:ln w="12699">
                  <a:solidFill>
                    <a:schemeClr val="accent2">
                      <a:lumMod val="50000"/>
                    </a:schemeClr>
                  </a:solidFill>
                </a:ln>
              </p:spPr>
              <p:txBody>
                <a:bodyPr wrap="square" lIns="0" tIns="0" rIns="0" bIns="0" rtlCol="0"/>
                <a:lstStyle/>
                <a:p>
                  <a:endParaRPr dirty="0"/>
                </a:p>
              </p:txBody>
            </p:sp>
          </p:grpSp>
          <p:sp>
            <p:nvSpPr>
              <p:cNvPr id="51" name="object 51"/>
              <p:cNvSpPr txBox="1"/>
              <p:nvPr/>
            </p:nvSpPr>
            <p:spPr>
              <a:xfrm>
                <a:off x="2902219" y="4453842"/>
                <a:ext cx="1330912" cy="223724"/>
              </a:xfrm>
              <a:prstGeom prst="rect">
                <a:avLst/>
              </a:prstGeom>
              <a:solidFill>
                <a:schemeClr val="accent2">
                  <a:lumMod val="50000"/>
                </a:schemeClr>
              </a:solidFill>
            </p:spPr>
            <p:txBody>
              <a:bodyPr vert="horz" wrap="square" lIns="0" tIns="52069" rIns="0" bIns="0" rtlCol="0">
                <a:spAutoFit/>
              </a:bodyPr>
              <a:lstStyle/>
              <a:p>
                <a:pPr marR="95250" algn="r">
                  <a:lnSpc>
                    <a:spcPct val="100000"/>
                  </a:lnSpc>
                  <a:spcBef>
                    <a:spcPts val="409"/>
                  </a:spcBef>
                </a:pPr>
                <a:r>
                  <a:rPr sz="1100" spc="-25" dirty="0">
                    <a:solidFill>
                      <a:srgbClr val="FFFFFF"/>
                    </a:solidFill>
                    <a:latin typeface="Calibri"/>
                    <a:cs typeface="Calibri"/>
                  </a:rPr>
                  <a:t>Art</a:t>
                </a:r>
                <a:r>
                  <a:rPr lang="en-GB" sz="1100" spc="-25" dirty="0">
                    <a:solidFill>
                      <a:srgbClr val="FFFFFF"/>
                    </a:solidFill>
                    <a:latin typeface="Calibri"/>
                    <a:cs typeface="Calibri"/>
                  </a:rPr>
                  <a:t> + Design Technology</a:t>
                </a:r>
                <a:endParaRPr sz="1100" dirty="0">
                  <a:latin typeface="Calibri"/>
                  <a:cs typeface="Calibri"/>
                </a:endParaRPr>
              </a:p>
            </p:txBody>
          </p:sp>
          <p:sp>
            <p:nvSpPr>
              <p:cNvPr id="52" name="object 52"/>
              <p:cNvSpPr txBox="1"/>
              <p:nvPr/>
            </p:nvSpPr>
            <p:spPr>
              <a:xfrm>
                <a:off x="2186520" y="4690240"/>
                <a:ext cx="2005498" cy="543017"/>
              </a:xfrm>
              <a:prstGeom prst="rect">
                <a:avLst/>
              </a:prstGeom>
            </p:spPr>
            <p:txBody>
              <a:bodyPr vert="horz" wrap="square" lIns="0" tIns="13335" rIns="0" bIns="0" rtlCol="0">
                <a:spAutoFit/>
              </a:bodyPr>
              <a:lstStyle/>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95" name="Group 94">
              <a:extLst>
                <a:ext uri="{FF2B5EF4-FFF2-40B4-BE49-F238E27FC236}">
                  <a16:creationId xmlns:a16="http://schemas.microsoft.com/office/drawing/2014/main" id="{F9BE5E4B-60C7-4DC1-B998-9383C2228B65}"/>
                </a:ext>
              </a:extLst>
            </p:cNvPr>
            <p:cNvGrpSpPr/>
            <p:nvPr/>
          </p:nvGrpSpPr>
          <p:grpSpPr>
            <a:xfrm>
              <a:off x="5734228" y="5894338"/>
              <a:ext cx="2336167" cy="1550054"/>
              <a:chOff x="6433617" y="4389997"/>
              <a:chExt cx="2066925" cy="1539311"/>
            </a:xfrm>
          </p:grpSpPr>
          <p:sp>
            <p:nvSpPr>
              <p:cNvPr id="55" name="object 55"/>
              <p:cNvSpPr/>
              <p:nvPr/>
            </p:nvSpPr>
            <p:spPr>
              <a:xfrm>
                <a:off x="6433617" y="4389997"/>
                <a:ext cx="2066925" cy="1539311"/>
              </a:xfrm>
              <a:custGeom>
                <a:avLst/>
                <a:gdLst/>
                <a:ahLst/>
                <a:cxnLst/>
                <a:rect l="l" t="t" r="r" b="b"/>
                <a:pathLst>
                  <a:path w="2066925" h="1553845">
                    <a:moveTo>
                      <a:pt x="258953" y="0"/>
                    </a:moveTo>
                    <a:lnTo>
                      <a:pt x="2066670" y="0"/>
                    </a:lnTo>
                    <a:lnTo>
                      <a:pt x="2066670" y="1294892"/>
                    </a:lnTo>
                    <a:lnTo>
                      <a:pt x="2062498" y="1341435"/>
                    </a:lnTo>
                    <a:lnTo>
                      <a:pt x="2050468" y="1385243"/>
                    </a:lnTo>
                    <a:lnTo>
                      <a:pt x="2031313" y="1425584"/>
                    </a:lnTo>
                    <a:lnTo>
                      <a:pt x="2005763" y="1461726"/>
                    </a:lnTo>
                    <a:lnTo>
                      <a:pt x="1974552" y="1492937"/>
                    </a:lnTo>
                    <a:lnTo>
                      <a:pt x="1938410" y="1518487"/>
                    </a:lnTo>
                    <a:lnTo>
                      <a:pt x="1898069" y="1537642"/>
                    </a:lnTo>
                    <a:lnTo>
                      <a:pt x="1854261" y="1549672"/>
                    </a:lnTo>
                    <a:lnTo>
                      <a:pt x="1807717" y="1553845"/>
                    </a:lnTo>
                    <a:lnTo>
                      <a:pt x="0" y="1553845"/>
                    </a:lnTo>
                    <a:lnTo>
                      <a:pt x="0" y="258953"/>
                    </a:lnTo>
                    <a:lnTo>
                      <a:pt x="4172" y="212409"/>
                    </a:lnTo>
                    <a:lnTo>
                      <a:pt x="16202" y="168601"/>
                    </a:lnTo>
                    <a:lnTo>
                      <a:pt x="35357" y="128260"/>
                    </a:lnTo>
                    <a:lnTo>
                      <a:pt x="60907" y="92118"/>
                    </a:lnTo>
                    <a:lnTo>
                      <a:pt x="92118" y="60907"/>
                    </a:lnTo>
                    <a:lnTo>
                      <a:pt x="128260" y="35357"/>
                    </a:lnTo>
                    <a:lnTo>
                      <a:pt x="168601" y="16202"/>
                    </a:lnTo>
                    <a:lnTo>
                      <a:pt x="212409" y="4172"/>
                    </a:lnTo>
                    <a:lnTo>
                      <a:pt x="258953" y="0"/>
                    </a:lnTo>
                    <a:close/>
                  </a:path>
                </a:pathLst>
              </a:custGeom>
              <a:solidFill>
                <a:schemeClr val="accent2">
                  <a:lumMod val="40000"/>
                  <a:lumOff val="60000"/>
                </a:schemeClr>
              </a:solidFill>
              <a:ln w="12700">
                <a:solidFill>
                  <a:schemeClr val="accent2">
                    <a:lumMod val="50000"/>
                  </a:schemeClr>
                </a:solidFill>
              </a:ln>
            </p:spPr>
            <p:txBody>
              <a:bodyPr wrap="square" lIns="0" tIns="0" rIns="0" bIns="0" rtlCol="0"/>
              <a:lstStyle/>
              <a:p>
                <a:endParaRPr dirty="0"/>
              </a:p>
            </p:txBody>
          </p:sp>
          <p:sp>
            <p:nvSpPr>
              <p:cNvPr id="56" name="object 56"/>
              <p:cNvSpPr txBox="1"/>
              <p:nvPr/>
            </p:nvSpPr>
            <p:spPr>
              <a:xfrm>
                <a:off x="7343346" y="4422984"/>
                <a:ext cx="1126490" cy="220317"/>
              </a:xfrm>
              <a:prstGeom prst="rect">
                <a:avLst/>
              </a:prstGeom>
              <a:solidFill>
                <a:schemeClr val="accent2">
                  <a:lumMod val="50000"/>
                </a:schemeClr>
              </a:solidFill>
            </p:spPr>
            <p:txBody>
              <a:bodyPr vert="horz" wrap="square" lIns="0" tIns="52069" rIns="0" bIns="0" rtlCol="0">
                <a:spAutoFit/>
              </a:bodyPr>
              <a:lstStyle/>
              <a:p>
                <a:pPr marR="93345" algn="r">
                  <a:lnSpc>
                    <a:spcPct val="100000"/>
                  </a:lnSpc>
                  <a:spcBef>
                    <a:spcPts val="409"/>
                  </a:spcBef>
                </a:pPr>
                <a:r>
                  <a:rPr lang="en-GB" sz="1100" spc="-25" dirty="0">
                    <a:solidFill>
                      <a:srgbClr val="FFFFFF"/>
                    </a:solidFill>
                    <a:latin typeface="Calibri"/>
                    <a:cs typeface="Calibri"/>
                  </a:rPr>
                  <a:t>PE</a:t>
                </a:r>
                <a:endParaRPr sz="1100" dirty="0">
                  <a:latin typeface="Calibri"/>
                  <a:cs typeface="Calibri"/>
                </a:endParaRPr>
              </a:p>
            </p:txBody>
          </p:sp>
          <p:sp>
            <p:nvSpPr>
              <p:cNvPr id="57" name="object 57"/>
              <p:cNvSpPr txBox="1"/>
              <p:nvPr/>
            </p:nvSpPr>
            <p:spPr>
              <a:xfrm>
                <a:off x="6483851" y="4662034"/>
                <a:ext cx="2005608" cy="715588"/>
              </a:xfrm>
              <a:prstGeom prst="rect">
                <a:avLst/>
              </a:prstGeom>
            </p:spPr>
            <p:txBody>
              <a:bodyPr vert="horz" wrap="square" lIns="0" tIns="13335" rIns="0" bIns="0" rtlCol="0">
                <a:spAutoFit/>
              </a:bodyPr>
              <a:lstStyle/>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87" name="Group 86">
              <a:extLst>
                <a:ext uri="{FF2B5EF4-FFF2-40B4-BE49-F238E27FC236}">
                  <a16:creationId xmlns:a16="http://schemas.microsoft.com/office/drawing/2014/main" id="{5DE10F3D-6BE0-4D0E-98DA-B12233D5364A}"/>
                </a:ext>
              </a:extLst>
            </p:cNvPr>
            <p:cNvGrpSpPr/>
            <p:nvPr/>
          </p:nvGrpSpPr>
          <p:grpSpPr>
            <a:xfrm>
              <a:off x="3172364" y="5942505"/>
              <a:ext cx="2392995" cy="1501887"/>
              <a:chOff x="4200719" y="4412186"/>
              <a:chExt cx="2162731" cy="1503669"/>
            </a:xfrm>
          </p:grpSpPr>
          <p:sp>
            <p:nvSpPr>
              <p:cNvPr id="60" name="object 60"/>
              <p:cNvSpPr/>
              <p:nvPr/>
            </p:nvSpPr>
            <p:spPr>
              <a:xfrm>
                <a:off x="4200719" y="4412186"/>
                <a:ext cx="2162731" cy="1503669"/>
              </a:xfrm>
              <a:custGeom>
                <a:avLst/>
                <a:gdLst/>
                <a:ahLst/>
                <a:cxnLst/>
                <a:rect l="l" t="t" r="r" b="b"/>
                <a:pathLst>
                  <a:path w="2066925" h="1553845">
                    <a:moveTo>
                      <a:pt x="258952"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2" y="1553845"/>
                    </a:lnTo>
                    <a:lnTo>
                      <a:pt x="0" y="1553845"/>
                    </a:lnTo>
                    <a:lnTo>
                      <a:pt x="0" y="258952"/>
                    </a:lnTo>
                    <a:lnTo>
                      <a:pt x="4172" y="212409"/>
                    </a:lnTo>
                    <a:lnTo>
                      <a:pt x="16202" y="168601"/>
                    </a:lnTo>
                    <a:lnTo>
                      <a:pt x="35357" y="128260"/>
                    </a:lnTo>
                    <a:lnTo>
                      <a:pt x="60907" y="92118"/>
                    </a:lnTo>
                    <a:lnTo>
                      <a:pt x="92118" y="60907"/>
                    </a:lnTo>
                    <a:lnTo>
                      <a:pt x="128260" y="35357"/>
                    </a:lnTo>
                    <a:lnTo>
                      <a:pt x="168601" y="16202"/>
                    </a:lnTo>
                    <a:lnTo>
                      <a:pt x="212409" y="4172"/>
                    </a:lnTo>
                    <a:lnTo>
                      <a:pt x="258952" y="0"/>
                    </a:lnTo>
                    <a:close/>
                  </a:path>
                </a:pathLst>
              </a:custGeom>
              <a:solidFill>
                <a:schemeClr val="accent2">
                  <a:lumMod val="40000"/>
                  <a:lumOff val="60000"/>
                </a:schemeClr>
              </a:solidFill>
              <a:ln w="12700">
                <a:solidFill>
                  <a:schemeClr val="accent2">
                    <a:lumMod val="50000"/>
                  </a:schemeClr>
                </a:solidFill>
              </a:ln>
            </p:spPr>
            <p:txBody>
              <a:bodyPr wrap="square" lIns="0" tIns="0" rIns="0" bIns="0" rtlCol="0"/>
              <a:lstStyle/>
              <a:p>
                <a:endParaRPr dirty="0"/>
              </a:p>
            </p:txBody>
          </p:sp>
          <p:sp>
            <p:nvSpPr>
              <p:cNvPr id="61" name="object 61"/>
              <p:cNvSpPr txBox="1"/>
              <p:nvPr/>
            </p:nvSpPr>
            <p:spPr>
              <a:xfrm>
                <a:off x="5197684" y="4459435"/>
                <a:ext cx="1126490" cy="312420"/>
              </a:xfrm>
              <a:prstGeom prst="rect">
                <a:avLst/>
              </a:prstGeom>
              <a:solidFill>
                <a:schemeClr val="accent2">
                  <a:lumMod val="50000"/>
                </a:schemeClr>
              </a:solidFill>
            </p:spPr>
            <p:txBody>
              <a:bodyPr vert="horz" wrap="square" lIns="0" tIns="51435" rIns="0" bIns="0" rtlCol="0">
                <a:spAutoFit/>
              </a:bodyPr>
              <a:lstStyle/>
              <a:p>
                <a:pPr marL="685800">
                  <a:lnSpc>
                    <a:spcPct val="100000"/>
                  </a:lnSpc>
                  <a:spcBef>
                    <a:spcPts val="405"/>
                  </a:spcBef>
                </a:pPr>
                <a:r>
                  <a:rPr sz="1100" spc="-10" dirty="0">
                    <a:solidFill>
                      <a:srgbClr val="FFFFFF"/>
                    </a:solidFill>
                    <a:latin typeface="Calibri"/>
                    <a:cs typeface="Calibri"/>
                  </a:rPr>
                  <a:t>Music</a:t>
                </a:r>
                <a:endParaRPr sz="1100" dirty="0">
                  <a:latin typeface="Calibri"/>
                  <a:cs typeface="Calibri"/>
                </a:endParaRPr>
              </a:p>
            </p:txBody>
          </p:sp>
          <p:sp>
            <p:nvSpPr>
              <p:cNvPr id="62" name="object 62"/>
              <p:cNvSpPr txBox="1"/>
              <p:nvPr/>
            </p:nvSpPr>
            <p:spPr>
              <a:xfrm>
                <a:off x="4331518" y="4638226"/>
                <a:ext cx="1979890" cy="727985"/>
              </a:xfrm>
              <a:prstGeom prst="rect">
                <a:avLst/>
              </a:prstGeom>
            </p:spPr>
            <p:txBody>
              <a:bodyPr vert="horz" wrap="square" lIns="0" tIns="11430" rIns="0" bIns="0" rtlCol="0">
                <a:spAutoFit/>
              </a:bodyPr>
              <a:lstStyle/>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sz="1000" dirty="0">
                  <a:latin typeface="Calibri"/>
                  <a:cs typeface="Calibri"/>
                </a:endParaRPr>
              </a:p>
            </p:txBody>
          </p:sp>
        </p:grpSp>
        <p:grpSp>
          <p:nvGrpSpPr>
            <p:cNvPr id="2" name="Group 1">
              <a:extLst>
                <a:ext uri="{FF2B5EF4-FFF2-40B4-BE49-F238E27FC236}">
                  <a16:creationId xmlns:a16="http://schemas.microsoft.com/office/drawing/2014/main" id="{7EE0EE62-208F-4BD7-A1C0-2CF25A8E572C}"/>
                </a:ext>
              </a:extLst>
            </p:cNvPr>
            <p:cNvGrpSpPr/>
            <p:nvPr/>
          </p:nvGrpSpPr>
          <p:grpSpPr>
            <a:xfrm>
              <a:off x="8261067" y="4292733"/>
              <a:ext cx="2246036" cy="1451707"/>
              <a:chOff x="66675" y="4300155"/>
              <a:chExt cx="2066925" cy="1558588"/>
            </a:xfrm>
          </p:grpSpPr>
          <p:grpSp>
            <p:nvGrpSpPr>
              <p:cNvPr id="77" name="object 77"/>
              <p:cNvGrpSpPr/>
              <p:nvPr/>
            </p:nvGrpSpPr>
            <p:grpSpPr>
              <a:xfrm>
                <a:off x="66675" y="4300155"/>
                <a:ext cx="2066925" cy="1558588"/>
                <a:chOff x="66675" y="4300155"/>
                <a:chExt cx="2066925" cy="1558588"/>
              </a:xfrm>
              <a:solidFill>
                <a:schemeClr val="accent2">
                  <a:lumMod val="40000"/>
                  <a:lumOff val="60000"/>
                </a:schemeClr>
              </a:solidFill>
            </p:grpSpPr>
            <p:sp>
              <p:nvSpPr>
                <p:cNvPr id="78" name="object 78"/>
                <p:cNvSpPr/>
                <p:nvPr/>
              </p:nvSpPr>
              <p:spPr>
                <a:xfrm>
                  <a:off x="66675" y="4362451"/>
                  <a:ext cx="1960744" cy="1375408"/>
                </a:xfrm>
                <a:custGeom>
                  <a:avLst/>
                  <a:gdLst/>
                  <a:ahLst/>
                  <a:cxnLst/>
                  <a:rect l="l" t="t" r="r" b="b"/>
                  <a:pathLst>
                    <a:path w="2066925" h="1553845">
                      <a:moveTo>
                        <a:pt x="2066925" y="0"/>
                      </a:moveTo>
                      <a:lnTo>
                        <a:pt x="258978" y="0"/>
                      </a:lnTo>
                      <a:lnTo>
                        <a:pt x="212427" y="4172"/>
                      </a:lnTo>
                      <a:lnTo>
                        <a:pt x="168613" y="16202"/>
                      </a:lnTo>
                      <a:lnTo>
                        <a:pt x="128268" y="35357"/>
                      </a:lnTo>
                      <a:lnTo>
                        <a:pt x="92122" y="60907"/>
                      </a:lnTo>
                      <a:lnTo>
                        <a:pt x="60909" y="92118"/>
                      </a:lnTo>
                      <a:lnTo>
                        <a:pt x="35358" y="128260"/>
                      </a:lnTo>
                      <a:lnTo>
                        <a:pt x="16202" y="168601"/>
                      </a:lnTo>
                      <a:lnTo>
                        <a:pt x="4172" y="212409"/>
                      </a:lnTo>
                      <a:lnTo>
                        <a:pt x="0" y="258952"/>
                      </a:lnTo>
                      <a:lnTo>
                        <a:pt x="0" y="1553845"/>
                      </a:lnTo>
                      <a:lnTo>
                        <a:pt x="1807972"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a:ln>
                  <a:solidFill>
                    <a:schemeClr val="accent2">
                      <a:lumMod val="50000"/>
                    </a:schemeClr>
                  </a:solidFill>
                </a:ln>
              </p:spPr>
              <p:txBody>
                <a:bodyPr wrap="square" lIns="0" tIns="0" rIns="0" bIns="0" rtlCol="0"/>
                <a:lstStyle/>
                <a:p>
                  <a:endParaRPr dirty="0"/>
                </a:p>
              </p:txBody>
            </p:sp>
            <p:sp>
              <p:nvSpPr>
                <p:cNvPr id="79" name="object 79"/>
                <p:cNvSpPr/>
                <p:nvPr/>
              </p:nvSpPr>
              <p:spPr>
                <a:xfrm>
                  <a:off x="66675" y="4300155"/>
                  <a:ext cx="2066925" cy="1558588"/>
                </a:xfrm>
                <a:custGeom>
                  <a:avLst/>
                  <a:gdLst/>
                  <a:ahLst/>
                  <a:cxnLst/>
                  <a:rect l="l" t="t" r="r" b="b"/>
                  <a:pathLst>
                    <a:path w="2066925" h="1553845">
                      <a:moveTo>
                        <a:pt x="258978"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2" y="1553845"/>
                      </a:lnTo>
                      <a:lnTo>
                        <a:pt x="0" y="1553845"/>
                      </a:lnTo>
                      <a:lnTo>
                        <a:pt x="0" y="258952"/>
                      </a:lnTo>
                      <a:lnTo>
                        <a:pt x="4172" y="212409"/>
                      </a:lnTo>
                      <a:lnTo>
                        <a:pt x="16202" y="168601"/>
                      </a:lnTo>
                      <a:lnTo>
                        <a:pt x="35358" y="128260"/>
                      </a:lnTo>
                      <a:lnTo>
                        <a:pt x="60909" y="92118"/>
                      </a:lnTo>
                      <a:lnTo>
                        <a:pt x="92122" y="60907"/>
                      </a:lnTo>
                      <a:lnTo>
                        <a:pt x="128268" y="35357"/>
                      </a:lnTo>
                      <a:lnTo>
                        <a:pt x="168613" y="16202"/>
                      </a:lnTo>
                      <a:lnTo>
                        <a:pt x="212427" y="4172"/>
                      </a:lnTo>
                      <a:lnTo>
                        <a:pt x="258978" y="0"/>
                      </a:lnTo>
                      <a:close/>
                    </a:path>
                  </a:pathLst>
                </a:custGeom>
                <a:grpFill/>
                <a:ln w="12700">
                  <a:solidFill>
                    <a:schemeClr val="accent2">
                      <a:lumMod val="50000"/>
                    </a:schemeClr>
                  </a:solidFill>
                </a:ln>
              </p:spPr>
              <p:txBody>
                <a:bodyPr wrap="square" lIns="0" tIns="0" rIns="0" bIns="0" rtlCol="0"/>
                <a:lstStyle/>
                <a:p>
                  <a:endParaRPr dirty="0"/>
                </a:p>
              </p:txBody>
            </p:sp>
          </p:grpSp>
          <p:sp>
            <p:nvSpPr>
              <p:cNvPr id="80" name="object 80"/>
              <p:cNvSpPr txBox="1"/>
              <p:nvPr/>
            </p:nvSpPr>
            <p:spPr>
              <a:xfrm>
                <a:off x="1030860" y="4335500"/>
                <a:ext cx="1061117" cy="239566"/>
              </a:xfrm>
              <a:prstGeom prst="rect">
                <a:avLst/>
              </a:prstGeom>
              <a:solidFill>
                <a:schemeClr val="accent2">
                  <a:lumMod val="50000"/>
                </a:schemeClr>
              </a:solidFill>
            </p:spPr>
            <p:txBody>
              <a:bodyPr vert="horz" wrap="square" lIns="0" tIns="53340" rIns="0" bIns="0" rtlCol="0">
                <a:spAutoFit/>
              </a:bodyPr>
              <a:lstStyle/>
              <a:p>
                <a:pPr marL="154940" algn="r">
                  <a:lnSpc>
                    <a:spcPct val="100000"/>
                  </a:lnSpc>
                  <a:spcBef>
                    <a:spcPts val="420"/>
                  </a:spcBef>
                </a:pPr>
                <a:r>
                  <a:rPr lang="en-GB" sz="1100" dirty="0">
                    <a:solidFill>
                      <a:schemeClr val="bg1"/>
                    </a:solidFill>
                    <a:latin typeface="Calibri"/>
                    <a:cs typeface="Calibri"/>
                  </a:rPr>
                  <a:t>French   </a:t>
                </a:r>
                <a:endParaRPr sz="1100" dirty="0">
                  <a:solidFill>
                    <a:schemeClr val="bg1"/>
                  </a:solidFill>
                  <a:latin typeface="Calibri"/>
                  <a:cs typeface="Calibri"/>
                </a:endParaRPr>
              </a:p>
            </p:txBody>
          </p:sp>
          <p:sp>
            <p:nvSpPr>
              <p:cNvPr id="81" name="object 81"/>
              <p:cNvSpPr txBox="1"/>
              <p:nvPr/>
            </p:nvSpPr>
            <p:spPr>
              <a:xfrm>
                <a:off x="119656" y="4726330"/>
                <a:ext cx="1978076" cy="976164"/>
              </a:xfrm>
              <a:prstGeom prst="rect">
                <a:avLst/>
              </a:prstGeom>
            </p:spPr>
            <p:txBody>
              <a:bodyPr vert="horz" wrap="square" lIns="0" tIns="11430" rIns="0" bIns="0" rtlCol="0">
                <a:spAutoFit/>
              </a:bodyPr>
              <a:lstStyle/>
              <a:p>
                <a:pPr marL="12700" marR="5080">
                  <a:lnSpc>
                    <a:spcPct val="109800"/>
                  </a:lnSpc>
                  <a:spcBef>
                    <a:spcPts val="90"/>
                  </a:spcBef>
                </a:pPr>
                <a:endParaRPr lang="en-GB" sz="1050" b="1" dirty="0">
                  <a:latin typeface="Calibri"/>
                  <a:cs typeface="Calibri"/>
                </a:endParaRPr>
              </a:p>
              <a:p>
                <a:pPr marL="12700" marR="5080">
                  <a:lnSpc>
                    <a:spcPct val="109800"/>
                  </a:lnSpc>
                  <a:spcBef>
                    <a:spcPts val="90"/>
                  </a:spcBef>
                </a:pPr>
                <a:endParaRPr lang="en-GB" sz="1000" b="1" spc="-10" dirty="0">
                  <a:latin typeface="Calibri"/>
                  <a:cs typeface="Calibri"/>
                </a:endParaRPr>
              </a:p>
              <a:p>
                <a:pPr marL="12700" marR="5080">
                  <a:lnSpc>
                    <a:spcPct val="109800"/>
                  </a:lnSpc>
                  <a:spcBef>
                    <a:spcPts val="90"/>
                  </a:spcBef>
                </a:pPr>
                <a:endParaRPr lang="en-GB" sz="1000" b="1" spc="-10" dirty="0">
                  <a:latin typeface="Calibri"/>
                  <a:cs typeface="Calibri"/>
                </a:endParaRPr>
              </a:p>
              <a:p>
                <a:pPr marL="12700" marR="5080">
                  <a:lnSpc>
                    <a:spcPct val="109800"/>
                  </a:lnSpc>
                  <a:spcBef>
                    <a:spcPts val="90"/>
                  </a:spcBef>
                </a:pPr>
                <a:endParaRPr lang="en-GB" sz="1000" b="1" spc="-10" dirty="0">
                  <a:latin typeface="Calibri"/>
                  <a:cs typeface="Calibri"/>
                </a:endParaRPr>
              </a:p>
              <a:p>
                <a:pPr marL="12700" marR="5080">
                  <a:lnSpc>
                    <a:spcPct val="109800"/>
                  </a:lnSpc>
                  <a:spcBef>
                    <a:spcPts val="90"/>
                  </a:spcBef>
                </a:pPr>
                <a:endParaRPr sz="1000" dirty="0">
                  <a:latin typeface="Calibri"/>
                  <a:cs typeface="Calibri"/>
                </a:endParaRPr>
              </a:p>
            </p:txBody>
          </p:sp>
        </p:grpSp>
        <p:grpSp>
          <p:nvGrpSpPr>
            <p:cNvPr id="96" name="Group 95">
              <a:extLst>
                <a:ext uri="{FF2B5EF4-FFF2-40B4-BE49-F238E27FC236}">
                  <a16:creationId xmlns:a16="http://schemas.microsoft.com/office/drawing/2014/main" id="{1A118F0C-4F0F-48EF-9737-C24DC61EC92F}"/>
                </a:ext>
              </a:extLst>
            </p:cNvPr>
            <p:cNvGrpSpPr/>
            <p:nvPr/>
          </p:nvGrpSpPr>
          <p:grpSpPr>
            <a:xfrm>
              <a:off x="8229557" y="5850787"/>
              <a:ext cx="2238570" cy="1563950"/>
              <a:chOff x="8520991" y="4254885"/>
              <a:chExt cx="2072078" cy="1596640"/>
            </a:xfrm>
          </p:grpSpPr>
          <p:grpSp>
            <p:nvGrpSpPr>
              <p:cNvPr id="82" name="object 82"/>
              <p:cNvGrpSpPr/>
              <p:nvPr/>
            </p:nvGrpSpPr>
            <p:grpSpPr>
              <a:xfrm>
                <a:off x="8520991" y="4254885"/>
                <a:ext cx="2072078" cy="1596640"/>
                <a:chOff x="8520991" y="4254885"/>
                <a:chExt cx="2072078" cy="1596640"/>
              </a:xfrm>
              <a:solidFill>
                <a:schemeClr val="accent2">
                  <a:lumMod val="40000"/>
                  <a:lumOff val="60000"/>
                </a:schemeClr>
              </a:solidFill>
            </p:grpSpPr>
            <p:sp>
              <p:nvSpPr>
                <p:cNvPr id="83" name="object 83"/>
                <p:cNvSpPr/>
                <p:nvPr/>
              </p:nvSpPr>
              <p:spPr>
                <a:xfrm>
                  <a:off x="8526780" y="4297679"/>
                  <a:ext cx="2066289" cy="1553845"/>
                </a:xfrm>
                <a:custGeom>
                  <a:avLst/>
                  <a:gdLst/>
                  <a:ahLst/>
                  <a:cxnLst/>
                  <a:rect l="l" t="t" r="r" b="b"/>
                  <a:pathLst>
                    <a:path w="2066290" h="1553845">
                      <a:moveTo>
                        <a:pt x="2066290" y="0"/>
                      </a:moveTo>
                      <a:lnTo>
                        <a:pt x="258952" y="0"/>
                      </a:lnTo>
                      <a:lnTo>
                        <a:pt x="212409" y="4172"/>
                      </a:lnTo>
                      <a:lnTo>
                        <a:pt x="168601" y="16202"/>
                      </a:lnTo>
                      <a:lnTo>
                        <a:pt x="128260" y="35357"/>
                      </a:lnTo>
                      <a:lnTo>
                        <a:pt x="92118" y="60907"/>
                      </a:lnTo>
                      <a:lnTo>
                        <a:pt x="60907" y="92118"/>
                      </a:lnTo>
                      <a:lnTo>
                        <a:pt x="35357" y="128260"/>
                      </a:lnTo>
                      <a:lnTo>
                        <a:pt x="16202" y="168601"/>
                      </a:lnTo>
                      <a:lnTo>
                        <a:pt x="4172" y="212409"/>
                      </a:lnTo>
                      <a:lnTo>
                        <a:pt x="0" y="258953"/>
                      </a:lnTo>
                      <a:lnTo>
                        <a:pt x="0" y="1553845"/>
                      </a:lnTo>
                      <a:lnTo>
                        <a:pt x="1807337" y="1553845"/>
                      </a:lnTo>
                      <a:lnTo>
                        <a:pt x="1853880" y="1549672"/>
                      </a:lnTo>
                      <a:lnTo>
                        <a:pt x="1897688" y="1537642"/>
                      </a:lnTo>
                      <a:lnTo>
                        <a:pt x="1938029" y="1518487"/>
                      </a:lnTo>
                      <a:lnTo>
                        <a:pt x="1974171" y="1492937"/>
                      </a:lnTo>
                      <a:lnTo>
                        <a:pt x="2005382" y="1461726"/>
                      </a:lnTo>
                      <a:lnTo>
                        <a:pt x="2030932" y="1425584"/>
                      </a:lnTo>
                      <a:lnTo>
                        <a:pt x="2050087" y="1385243"/>
                      </a:lnTo>
                      <a:lnTo>
                        <a:pt x="2062117" y="1341435"/>
                      </a:lnTo>
                      <a:lnTo>
                        <a:pt x="2066290" y="1294892"/>
                      </a:lnTo>
                      <a:lnTo>
                        <a:pt x="2066290" y="0"/>
                      </a:lnTo>
                      <a:close/>
                    </a:path>
                  </a:pathLst>
                </a:custGeom>
                <a:grpFill/>
                <a:ln>
                  <a:solidFill>
                    <a:schemeClr val="accent2">
                      <a:lumMod val="50000"/>
                    </a:schemeClr>
                  </a:solidFill>
                </a:ln>
              </p:spPr>
              <p:txBody>
                <a:bodyPr wrap="square" lIns="0" tIns="0" rIns="0" bIns="0" rtlCol="0"/>
                <a:lstStyle/>
                <a:p>
                  <a:endParaRPr dirty="0"/>
                </a:p>
              </p:txBody>
            </p:sp>
            <p:sp>
              <p:nvSpPr>
                <p:cNvPr id="84" name="object 84"/>
                <p:cNvSpPr/>
                <p:nvPr/>
              </p:nvSpPr>
              <p:spPr>
                <a:xfrm>
                  <a:off x="8520991" y="4254885"/>
                  <a:ext cx="2066289" cy="1596640"/>
                </a:xfrm>
                <a:custGeom>
                  <a:avLst/>
                  <a:gdLst/>
                  <a:ahLst/>
                  <a:cxnLst/>
                  <a:rect l="l" t="t" r="r" b="b"/>
                  <a:pathLst>
                    <a:path w="2066290" h="1553845">
                      <a:moveTo>
                        <a:pt x="258952" y="0"/>
                      </a:moveTo>
                      <a:lnTo>
                        <a:pt x="2066290" y="0"/>
                      </a:lnTo>
                      <a:lnTo>
                        <a:pt x="2066290" y="1294892"/>
                      </a:lnTo>
                      <a:lnTo>
                        <a:pt x="2062117" y="1341435"/>
                      </a:lnTo>
                      <a:lnTo>
                        <a:pt x="2050087" y="1385243"/>
                      </a:lnTo>
                      <a:lnTo>
                        <a:pt x="2030932" y="1425584"/>
                      </a:lnTo>
                      <a:lnTo>
                        <a:pt x="2005382" y="1461726"/>
                      </a:lnTo>
                      <a:lnTo>
                        <a:pt x="1974171" y="1492937"/>
                      </a:lnTo>
                      <a:lnTo>
                        <a:pt x="1938029" y="1518487"/>
                      </a:lnTo>
                      <a:lnTo>
                        <a:pt x="1897688" y="1537642"/>
                      </a:lnTo>
                      <a:lnTo>
                        <a:pt x="1853880" y="1549672"/>
                      </a:lnTo>
                      <a:lnTo>
                        <a:pt x="1807337" y="1553845"/>
                      </a:lnTo>
                      <a:lnTo>
                        <a:pt x="0" y="1553845"/>
                      </a:lnTo>
                      <a:lnTo>
                        <a:pt x="0" y="258953"/>
                      </a:lnTo>
                      <a:lnTo>
                        <a:pt x="4172" y="212409"/>
                      </a:lnTo>
                      <a:lnTo>
                        <a:pt x="16202" y="168601"/>
                      </a:lnTo>
                      <a:lnTo>
                        <a:pt x="35357" y="128260"/>
                      </a:lnTo>
                      <a:lnTo>
                        <a:pt x="60907" y="92118"/>
                      </a:lnTo>
                      <a:lnTo>
                        <a:pt x="92118" y="60907"/>
                      </a:lnTo>
                      <a:lnTo>
                        <a:pt x="128260" y="35357"/>
                      </a:lnTo>
                      <a:lnTo>
                        <a:pt x="168601" y="16202"/>
                      </a:lnTo>
                      <a:lnTo>
                        <a:pt x="212409" y="4172"/>
                      </a:lnTo>
                      <a:lnTo>
                        <a:pt x="258952" y="0"/>
                      </a:lnTo>
                      <a:close/>
                    </a:path>
                  </a:pathLst>
                </a:custGeom>
                <a:grpFill/>
                <a:ln w="12700">
                  <a:solidFill>
                    <a:schemeClr val="accent2">
                      <a:lumMod val="50000"/>
                    </a:schemeClr>
                  </a:solidFill>
                </a:ln>
              </p:spPr>
              <p:txBody>
                <a:bodyPr wrap="square" lIns="0" tIns="0" rIns="0" bIns="0" rtlCol="0"/>
                <a:lstStyle/>
                <a:p>
                  <a:endParaRPr dirty="0"/>
                </a:p>
              </p:txBody>
            </p:sp>
          </p:grpSp>
          <p:sp>
            <p:nvSpPr>
              <p:cNvPr id="85" name="object 85"/>
              <p:cNvSpPr txBox="1"/>
              <p:nvPr/>
            </p:nvSpPr>
            <p:spPr>
              <a:xfrm>
                <a:off x="9464355" y="4297679"/>
                <a:ext cx="1100950" cy="226492"/>
              </a:xfrm>
              <a:prstGeom prst="rect">
                <a:avLst/>
              </a:prstGeom>
              <a:solidFill>
                <a:schemeClr val="accent2">
                  <a:lumMod val="50000"/>
                </a:schemeClr>
              </a:solidFill>
            </p:spPr>
            <p:txBody>
              <a:bodyPr vert="horz" wrap="square" lIns="0" tIns="52069" rIns="0" bIns="0" rtlCol="0">
                <a:spAutoFit/>
              </a:bodyPr>
              <a:lstStyle/>
              <a:p>
                <a:pPr marL="732155">
                  <a:lnSpc>
                    <a:spcPct val="100000"/>
                  </a:lnSpc>
                  <a:spcBef>
                    <a:spcPts val="409"/>
                  </a:spcBef>
                </a:pPr>
                <a:r>
                  <a:rPr sz="1100" spc="-20" dirty="0">
                    <a:solidFill>
                      <a:srgbClr val="FFFFFF"/>
                    </a:solidFill>
                    <a:latin typeface="Calibri"/>
                    <a:cs typeface="Calibri"/>
                  </a:rPr>
                  <a:t>PSHE</a:t>
                </a:r>
                <a:endParaRPr sz="1400" dirty="0">
                  <a:latin typeface="Calibri"/>
                  <a:cs typeface="Calibri"/>
                </a:endParaRPr>
              </a:p>
            </p:txBody>
          </p:sp>
          <p:sp>
            <p:nvSpPr>
              <p:cNvPr id="86" name="object 86"/>
              <p:cNvSpPr txBox="1"/>
              <p:nvPr/>
            </p:nvSpPr>
            <p:spPr>
              <a:xfrm>
                <a:off x="8520991" y="4547630"/>
                <a:ext cx="2072078" cy="735644"/>
              </a:xfrm>
              <a:prstGeom prst="rect">
                <a:avLst/>
              </a:prstGeom>
            </p:spPr>
            <p:txBody>
              <a:bodyPr vert="horz" wrap="square" lIns="0" tIns="13335" rIns="0" bIns="0" rtlCol="0">
                <a:spAutoFit/>
              </a:bodyPr>
              <a:lstStyle/>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sp>
          <p:nvSpPr>
            <p:cNvPr id="93" name="Rectangle: Rounded Corners 92">
              <a:extLst>
                <a:ext uri="{FF2B5EF4-FFF2-40B4-BE49-F238E27FC236}">
                  <a16:creationId xmlns:a16="http://schemas.microsoft.com/office/drawing/2014/main" id="{B54D9C16-CA4C-483D-9DD7-B539DB6A612E}"/>
                </a:ext>
              </a:extLst>
            </p:cNvPr>
            <p:cNvSpPr/>
            <p:nvPr/>
          </p:nvSpPr>
          <p:spPr>
            <a:xfrm>
              <a:off x="202084" y="274269"/>
              <a:ext cx="3085996" cy="1196585"/>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2">
                    <a:lumMod val="50000"/>
                  </a:schemeClr>
                </a:solidFill>
              </a:endParaRPr>
            </a:p>
          </p:txBody>
        </p:sp>
        <p:grpSp>
          <p:nvGrpSpPr>
            <p:cNvPr id="105" name="Group 104">
              <a:extLst>
                <a:ext uri="{FF2B5EF4-FFF2-40B4-BE49-F238E27FC236}">
                  <a16:creationId xmlns:a16="http://schemas.microsoft.com/office/drawing/2014/main" id="{E0DE0FE8-6BE8-4B90-9B0F-53364BE48442}"/>
                </a:ext>
              </a:extLst>
            </p:cNvPr>
            <p:cNvGrpSpPr/>
            <p:nvPr/>
          </p:nvGrpSpPr>
          <p:grpSpPr>
            <a:xfrm>
              <a:off x="333321" y="4296684"/>
              <a:ext cx="2677978" cy="1501464"/>
              <a:chOff x="5123419" y="2763196"/>
              <a:chExt cx="2677978" cy="1501464"/>
            </a:xfrm>
          </p:grpSpPr>
          <p:sp>
            <p:nvSpPr>
              <p:cNvPr id="110" name="object 26">
                <a:extLst>
                  <a:ext uri="{FF2B5EF4-FFF2-40B4-BE49-F238E27FC236}">
                    <a16:creationId xmlns:a16="http://schemas.microsoft.com/office/drawing/2014/main" id="{D61BD57D-A26C-49B5-A2DC-1EC5FE34F75D}"/>
                  </a:ext>
                </a:extLst>
              </p:cNvPr>
              <p:cNvSpPr/>
              <p:nvPr/>
            </p:nvSpPr>
            <p:spPr>
              <a:xfrm>
                <a:off x="5123419" y="2763196"/>
                <a:ext cx="2635842" cy="1501464"/>
              </a:xfrm>
              <a:custGeom>
                <a:avLst/>
                <a:gdLst/>
                <a:ahLst/>
                <a:cxnLst/>
                <a:rect l="l" t="t" r="r" b="b"/>
                <a:pathLst>
                  <a:path w="2334895" h="1391920">
                    <a:moveTo>
                      <a:pt x="232028" y="0"/>
                    </a:moveTo>
                    <a:lnTo>
                      <a:pt x="2334895" y="0"/>
                    </a:lnTo>
                    <a:lnTo>
                      <a:pt x="2334895" y="1159890"/>
                    </a:lnTo>
                    <a:lnTo>
                      <a:pt x="2330180" y="1206652"/>
                    </a:lnTo>
                    <a:lnTo>
                      <a:pt x="2316660" y="1250205"/>
                    </a:lnTo>
                    <a:lnTo>
                      <a:pt x="2295267" y="1289619"/>
                    </a:lnTo>
                    <a:lnTo>
                      <a:pt x="2266934" y="1323959"/>
                    </a:lnTo>
                    <a:lnTo>
                      <a:pt x="2232594" y="1352292"/>
                    </a:lnTo>
                    <a:lnTo>
                      <a:pt x="2193180" y="1373685"/>
                    </a:lnTo>
                    <a:lnTo>
                      <a:pt x="2149627" y="1387205"/>
                    </a:lnTo>
                    <a:lnTo>
                      <a:pt x="2102865" y="1391920"/>
                    </a:lnTo>
                    <a:lnTo>
                      <a:pt x="0" y="1391920"/>
                    </a:lnTo>
                    <a:lnTo>
                      <a:pt x="0" y="232028"/>
                    </a:lnTo>
                    <a:lnTo>
                      <a:pt x="4714" y="185267"/>
                    </a:lnTo>
                    <a:lnTo>
                      <a:pt x="18234" y="141714"/>
                    </a:lnTo>
                    <a:lnTo>
                      <a:pt x="39627" y="102300"/>
                    </a:lnTo>
                    <a:lnTo>
                      <a:pt x="67960" y="67960"/>
                    </a:lnTo>
                    <a:lnTo>
                      <a:pt x="102300" y="39627"/>
                    </a:lnTo>
                    <a:lnTo>
                      <a:pt x="141714" y="18234"/>
                    </a:lnTo>
                    <a:lnTo>
                      <a:pt x="185267" y="4714"/>
                    </a:lnTo>
                    <a:lnTo>
                      <a:pt x="232028" y="0"/>
                    </a:lnTo>
                    <a:close/>
                  </a:path>
                </a:pathLst>
              </a:custGeom>
              <a:solidFill>
                <a:schemeClr val="accent2">
                  <a:lumMod val="40000"/>
                  <a:lumOff val="60000"/>
                </a:schemeClr>
              </a:solidFill>
              <a:ln w="12700">
                <a:solidFill>
                  <a:schemeClr val="accent2">
                    <a:lumMod val="50000"/>
                  </a:schemeClr>
                </a:solidFill>
              </a:ln>
            </p:spPr>
            <p:txBody>
              <a:bodyPr wrap="square" lIns="0" tIns="0" rIns="0" bIns="0" rtlCol="0"/>
              <a:lstStyle/>
              <a:p>
                <a:endParaRPr dirty="0"/>
              </a:p>
            </p:txBody>
          </p:sp>
          <p:sp>
            <p:nvSpPr>
              <p:cNvPr id="107" name="object 27">
                <a:extLst>
                  <a:ext uri="{FF2B5EF4-FFF2-40B4-BE49-F238E27FC236}">
                    <a16:creationId xmlns:a16="http://schemas.microsoft.com/office/drawing/2014/main" id="{074F6480-BFC8-4D2A-B3A5-F2946019EE2C}"/>
                  </a:ext>
                </a:extLst>
              </p:cNvPr>
              <p:cNvSpPr txBox="1"/>
              <p:nvPr/>
            </p:nvSpPr>
            <p:spPr>
              <a:xfrm>
                <a:off x="6461569" y="2807335"/>
                <a:ext cx="1271270" cy="221855"/>
              </a:xfrm>
              <a:prstGeom prst="rect">
                <a:avLst/>
              </a:prstGeom>
              <a:solidFill>
                <a:schemeClr val="accent2">
                  <a:lumMod val="50000"/>
                </a:schemeClr>
              </a:solidFill>
            </p:spPr>
            <p:txBody>
              <a:bodyPr vert="horz" wrap="square" lIns="0" tIns="52069" rIns="0" bIns="0" rtlCol="0">
                <a:spAutoFit/>
              </a:bodyPr>
              <a:lstStyle/>
              <a:p>
                <a:pPr marR="94615" algn="r">
                  <a:lnSpc>
                    <a:spcPct val="100000"/>
                  </a:lnSpc>
                  <a:spcBef>
                    <a:spcPts val="409"/>
                  </a:spcBef>
                </a:pPr>
                <a:r>
                  <a:rPr lang="en-GB" sz="1100" dirty="0">
                    <a:solidFill>
                      <a:schemeClr val="bg1"/>
                    </a:solidFill>
                    <a:latin typeface="Calibri"/>
                    <a:cs typeface="Calibri"/>
                  </a:rPr>
                  <a:t>History</a:t>
                </a:r>
                <a:endParaRPr sz="1100" dirty="0">
                  <a:solidFill>
                    <a:schemeClr val="bg1"/>
                  </a:solidFill>
                  <a:latin typeface="Calibri"/>
                  <a:cs typeface="Calibri"/>
                </a:endParaRPr>
              </a:p>
            </p:txBody>
          </p:sp>
          <p:sp>
            <p:nvSpPr>
              <p:cNvPr id="108" name="object 28">
                <a:extLst>
                  <a:ext uri="{FF2B5EF4-FFF2-40B4-BE49-F238E27FC236}">
                    <a16:creationId xmlns:a16="http://schemas.microsoft.com/office/drawing/2014/main" id="{BDAE0FC6-7AFB-425A-BCD7-6EE7B0CCB73F}"/>
                  </a:ext>
                </a:extLst>
              </p:cNvPr>
              <p:cNvSpPr txBox="1"/>
              <p:nvPr/>
            </p:nvSpPr>
            <p:spPr>
              <a:xfrm>
                <a:off x="5466502" y="3156192"/>
                <a:ext cx="2334895" cy="173124"/>
              </a:xfrm>
              <a:prstGeom prst="rect">
                <a:avLst/>
              </a:prstGeom>
            </p:spPr>
            <p:txBody>
              <a:bodyPr vert="horz" wrap="square" lIns="0" tIns="13335" rIns="0" bIns="0" rtlCol="0">
                <a:spAutoFit/>
              </a:bodyPr>
              <a:lstStyle/>
              <a:p>
                <a:pPr marL="12700" marR="5080">
                  <a:lnSpc>
                    <a:spcPct val="108500"/>
                  </a:lnSpc>
                  <a:spcBef>
                    <a:spcPts val="105"/>
                  </a:spcBef>
                </a:pPr>
                <a:endParaRPr sz="1000" dirty="0">
                  <a:latin typeface="Calibri"/>
                  <a:cs typeface="Calibri"/>
                </a:endParaRPr>
              </a:p>
            </p:txBody>
          </p:sp>
        </p:grpSp>
        <p:sp>
          <p:nvSpPr>
            <p:cNvPr id="111" name="Rectangle: Rounded Corners 110">
              <a:extLst>
                <a:ext uri="{FF2B5EF4-FFF2-40B4-BE49-F238E27FC236}">
                  <a16:creationId xmlns:a16="http://schemas.microsoft.com/office/drawing/2014/main" id="{0B5863E5-EF73-4E96-AB2B-AA9CA04B0EEB}"/>
                </a:ext>
              </a:extLst>
            </p:cNvPr>
            <p:cNvSpPr/>
            <p:nvPr/>
          </p:nvSpPr>
          <p:spPr>
            <a:xfrm>
              <a:off x="249158" y="1556099"/>
              <a:ext cx="2998042" cy="993657"/>
            </a:xfrm>
            <a:prstGeom prst="roundRect">
              <a:avLst/>
            </a:prstGeom>
            <a:solidFill>
              <a:schemeClr val="accent2">
                <a:lumMod val="5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Hedgehog Class</a:t>
              </a:r>
            </a:p>
            <a:p>
              <a:pPr algn="ctr"/>
              <a:r>
                <a:rPr lang="en-GB" dirty="0">
                  <a:solidFill>
                    <a:schemeClr val="bg1"/>
                  </a:solidFill>
                </a:rPr>
                <a:t>Year 6</a:t>
              </a:r>
            </a:p>
            <a:p>
              <a:pPr algn="ctr"/>
              <a:r>
                <a:rPr lang="en-GB" dirty="0">
                  <a:solidFill>
                    <a:schemeClr val="bg1"/>
                  </a:solidFill>
                </a:rPr>
                <a:t>Autumn Term </a:t>
              </a:r>
            </a:p>
          </p:txBody>
        </p:sp>
        <p:pic>
          <p:nvPicPr>
            <p:cNvPr id="112" name="Picture 111">
              <a:extLst>
                <a:ext uri="{FF2B5EF4-FFF2-40B4-BE49-F238E27FC236}">
                  <a16:creationId xmlns:a16="http://schemas.microsoft.com/office/drawing/2014/main" id="{0EF87405-6528-4D3B-B55C-E4307020E5C3}"/>
                </a:ext>
              </a:extLst>
            </p:cNvPr>
            <p:cNvPicPr/>
            <p:nvPr/>
          </p:nvPicPr>
          <p:blipFill rotWithShape="1">
            <a:blip r:embed="rId3" cstate="print">
              <a:extLst>
                <a:ext uri="{28A0092B-C50C-407E-A947-70E740481C1C}">
                  <a14:useLocalDpi xmlns:a14="http://schemas.microsoft.com/office/drawing/2010/main" val="0"/>
                </a:ext>
              </a:extLst>
            </a:blip>
            <a:srcRect l="39834" t="23824" r="38411" b="41361"/>
            <a:stretch/>
          </p:blipFill>
          <p:spPr bwMode="auto">
            <a:xfrm>
              <a:off x="1303223" y="347569"/>
              <a:ext cx="1078207" cy="1017226"/>
            </a:xfrm>
            <a:prstGeom prst="rect">
              <a:avLst/>
            </a:prstGeom>
            <a:noFill/>
            <a:ln>
              <a:noFill/>
            </a:ln>
            <a:extLst>
              <a:ext uri="{53640926-AAD7-44D8-BBD7-CCE9431645EC}">
                <a14:shadowObscured xmlns:a14="http://schemas.microsoft.com/office/drawing/2010/main"/>
              </a:ext>
            </a:extLst>
          </p:spPr>
        </p:pic>
        <p:sp>
          <p:nvSpPr>
            <p:cNvPr id="11" name="Rectangle 10">
              <a:extLst>
                <a:ext uri="{FF2B5EF4-FFF2-40B4-BE49-F238E27FC236}">
                  <a16:creationId xmlns:a16="http://schemas.microsoft.com/office/drawing/2014/main" id="{132E97FE-95E3-4503-BF0F-697F8590C879}"/>
                </a:ext>
              </a:extLst>
            </p:cNvPr>
            <p:cNvSpPr/>
            <p:nvPr/>
          </p:nvSpPr>
          <p:spPr>
            <a:xfrm>
              <a:off x="1719623" y="2647546"/>
              <a:ext cx="1291676" cy="211384"/>
            </a:xfrm>
            <a:prstGeom prst="rect">
              <a:avLst/>
            </a:prstGeom>
            <a:solidFill>
              <a:srgbClr val="6D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100" dirty="0"/>
                <a:t>Our Topic</a:t>
              </a:r>
            </a:p>
          </p:txBody>
        </p:sp>
        <p:sp>
          <p:nvSpPr>
            <p:cNvPr id="12" name="TextBox 11">
              <a:extLst>
                <a:ext uri="{FF2B5EF4-FFF2-40B4-BE49-F238E27FC236}">
                  <a16:creationId xmlns:a16="http://schemas.microsoft.com/office/drawing/2014/main" id="{72B3B4A2-806E-41F2-9C62-4F92E0070CC9}"/>
                </a:ext>
              </a:extLst>
            </p:cNvPr>
            <p:cNvSpPr txBox="1"/>
            <p:nvPr/>
          </p:nvSpPr>
          <p:spPr>
            <a:xfrm>
              <a:off x="647396" y="2870876"/>
              <a:ext cx="1590926" cy="338554"/>
            </a:xfrm>
            <a:prstGeom prst="rect">
              <a:avLst/>
            </a:prstGeom>
            <a:noFill/>
          </p:spPr>
          <p:txBody>
            <a:bodyPr wrap="square" rtlCol="0">
              <a:spAutoFit/>
            </a:bodyPr>
            <a:lstStyle/>
            <a:p>
              <a:endParaRPr lang="en-GB" sz="1100" b="1" dirty="0"/>
            </a:p>
            <a:p>
              <a:endParaRPr lang="en-GB" sz="500" b="1" dirty="0"/>
            </a:p>
          </p:txBody>
        </p:sp>
      </p:grpSp>
      <p:sp>
        <p:nvSpPr>
          <p:cNvPr id="14" name="TextBox 13">
            <a:extLst>
              <a:ext uri="{FF2B5EF4-FFF2-40B4-BE49-F238E27FC236}">
                <a16:creationId xmlns:a16="http://schemas.microsoft.com/office/drawing/2014/main" id="{7EFF6717-D755-43BF-9542-1858BD99504C}"/>
              </a:ext>
            </a:extLst>
          </p:cNvPr>
          <p:cNvSpPr txBox="1"/>
          <p:nvPr/>
        </p:nvSpPr>
        <p:spPr>
          <a:xfrm>
            <a:off x="337114" y="2799539"/>
            <a:ext cx="2837253" cy="1015663"/>
          </a:xfrm>
          <a:prstGeom prst="rect">
            <a:avLst/>
          </a:prstGeom>
          <a:noFill/>
        </p:spPr>
        <p:txBody>
          <a:bodyPr wrap="square" rtlCol="0">
            <a:spAutoFit/>
          </a:bodyPr>
          <a:lstStyle/>
          <a:p>
            <a:r>
              <a:rPr lang="en-GB" sz="1000" dirty="0">
                <a:latin typeface="+mn-lt"/>
              </a:rPr>
              <a:t>This term our topic is </a:t>
            </a:r>
            <a:r>
              <a:rPr lang="en-GB" sz="1000" b="1" dirty="0">
                <a:latin typeface="+mn-lt"/>
              </a:rPr>
              <a:t>Blitz and Pieces! </a:t>
            </a:r>
            <a:r>
              <a:rPr lang="en-GB" sz="1000" dirty="0">
                <a:latin typeface="+mn-lt"/>
              </a:rPr>
              <a:t>We will be exploring World War 2 causation, key events and its everlasting consequences. We will examine the rise of Adolf Hitler and the Nazis and explore how this shaped Britain in the world’s most destructive combat to date.</a:t>
            </a:r>
          </a:p>
        </p:txBody>
      </p:sp>
      <p:sp>
        <p:nvSpPr>
          <p:cNvPr id="17" name="TextBox 16">
            <a:extLst>
              <a:ext uri="{FF2B5EF4-FFF2-40B4-BE49-F238E27FC236}">
                <a16:creationId xmlns:a16="http://schemas.microsoft.com/office/drawing/2014/main" id="{D21A459D-1E73-4B8C-9F68-4FC35B573006}"/>
              </a:ext>
            </a:extLst>
          </p:cNvPr>
          <p:cNvSpPr txBox="1"/>
          <p:nvPr/>
        </p:nvSpPr>
        <p:spPr>
          <a:xfrm>
            <a:off x="431154" y="6130686"/>
            <a:ext cx="2448991" cy="1169551"/>
          </a:xfrm>
          <a:prstGeom prst="rect">
            <a:avLst/>
          </a:prstGeom>
          <a:noFill/>
        </p:spPr>
        <p:txBody>
          <a:bodyPr wrap="square" rtlCol="0">
            <a:spAutoFit/>
          </a:bodyPr>
          <a:lstStyle/>
          <a:p>
            <a:r>
              <a:rPr lang="en-GB" sz="1000" dirty="0">
                <a:latin typeface="+mn-lt"/>
              </a:rPr>
              <a:t>In </a:t>
            </a:r>
            <a:r>
              <a:rPr lang="en-GB" sz="1000" b="1" dirty="0">
                <a:latin typeface="+mn-lt"/>
              </a:rPr>
              <a:t>Art and DT</a:t>
            </a:r>
            <a:r>
              <a:rPr lang="en-GB" sz="1000" dirty="0">
                <a:latin typeface="+mn-lt"/>
              </a:rPr>
              <a:t>, we will be recreating war time pictures using a variety of artistic skills including shading, tone and texture techniques. We will use these skills to create our very own Anderson Shelters using observational and proportion techniques.</a:t>
            </a:r>
          </a:p>
        </p:txBody>
      </p:sp>
      <p:sp>
        <p:nvSpPr>
          <p:cNvPr id="29" name="TextBox 28">
            <a:extLst>
              <a:ext uri="{FF2B5EF4-FFF2-40B4-BE49-F238E27FC236}">
                <a16:creationId xmlns:a16="http://schemas.microsoft.com/office/drawing/2014/main" id="{0C6D6DD0-B6BD-40D3-9381-E483396F630F}"/>
              </a:ext>
            </a:extLst>
          </p:cNvPr>
          <p:cNvSpPr txBox="1"/>
          <p:nvPr/>
        </p:nvSpPr>
        <p:spPr>
          <a:xfrm>
            <a:off x="3173955" y="4504053"/>
            <a:ext cx="2377719" cy="1015663"/>
          </a:xfrm>
          <a:prstGeom prst="rect">
            <a:avLst/>
          </a:prstGeom>
          <a:noFill/>
        </p:spPr>
        <p:txBody>
          <a:bodyPr wrap="square" rtlCol="0">
            <a:spAutoFit/>
          </a:bodyPr>
          <a:lstStyle/>
          <a:p>
            <a:r>
              <a:rPr lang="en-GB" sz="1000" dirty="0">
                <a:latin typeface="+mn-lt"/>
              </a:rPr>
              <a:t>In </a:t>
            </a:r>
            <a:r>
              <a:rPr lang="en-GB" sz="1000" b="1" dirty="0">
                <a:latin typeface="+mn-lt"/>
              </a:rPr>
              <a:t>Computing, </a:t>
            </a:r>
            <a:r>
              <a:rPr lang="en-GB" sz="1000" dirty="0">
                <a:latin typeface="+mn-lt"/>
              </a:rPr>
              <a:t>we will be exploring safety measures whilst browsing online. This includes respectful communication online and blocking measures. We will then expand our knowledge on using digital statistical tools like creating graphs.</a:t>
            </a:r>
          </a:p>
        </p:txBody>
      </p:sp>
      <p:sp>
        <p:nvSpPr>
          <p:cNvPr id="31" name="TextBox 30">
            <a:extLst>
              <a:ext uri="{FF2B5EF4-FFF2-40B4-BE49-F238E27FC236}">
                <a16:creationId xmlns:a16="http://schemas.microsoft.com/office/drawing/2014/main" id="{8A469A26-3C01-4CCC-8DC4-0502FB6A8CF0}"/>
              </a:ext>
            </a:extLst>
          </p:cNvPr>
          <p:cNvSpPr txBox="1"/>
          <p:nvPr/>
        </p:nvSpPr>
        <p:spPr>
          <a:xfrm>
            <a:off x="3610378" y="677696"/>
            <a:ext cx="6943723" cy="3323987"/>
          </a:xfrm>
          <a:prstGeom prst="rect">
            <a:avLst/>
          </a:prstGeom>
          <a:noFill/>
        </p:spPr>
        <p:txBody>
          <a:bodyPr wrap="square" rtlCol="0">
            <a:spAutoFit/>
          </a:bodyPr>
          <a:lstStyle/>
          <a:p>
            <a:r>
              <a:rPr lang="en-GB" sz="1000" dirty="0">
                <a:latin typeface="+mn-lt"/>
              </a:rPr>
              <a:t>In </a:t>
            </a:r>
            <a:r>
              <a:rPr lang="en-GB" sz="1000" b="1" dirty="0">
                <a:latin typeface="+mn-lt"/>
              </a:rPr>
              <a:t>English</a:t>
            </a:r>
            <a:r>
              <a:rPr lang="en-GB" sz="1000" dirty="0">
                <a:latin typeface="+mn-lt"/>
              </a:rPr>
              <a:t>, we will be developing our literary techniques using figurative language. This will focus on metaphors, similes, pathetic fallacy, personification and many more. We will be analysing Anne Frank’s diary as a core piece of WW2 literature, exploring her emotions conveyed through her writing. Following this, we will be exploring types of texts used throughout the war – This includes letter writing from perspectives of WW2 characters, Newspaper writing that report core events and finalising our writing skills into practical application through formal debate. This will then form our basis for poetry writing and exploring character development throughout a narrative.</a:t>
            </a:r>
          </a:p>
          <a:p>
            <a:endParaRPr lang="en-GB" sz="1000" dirty="0">
              <a:latin typeface="+mn-lt"/>
            </a:endParaRPr>
          </a:p>
          <a:p>
            <a:r>
              <a:rPr lang="en-GB" sz="1000" dirty="0">
                <a:latin typeface="+mn-lt"/>
              </a:rPr>
              <a:t>In</a:t>
            </a:r>
            <a:r>
              <a:rPr lang="en-GB" sz="1000" b="1" dirty="0">
                <a:latin typeface="+mn-lt"/>
              </a:rPr>
              <a:t> Maths</a:t>
            </a:r>
            <a:r>
              <a:rPr lang="en-GB" sz="1000" dirty="0">
                <a:latin typeface="+mn-lt"/>
              </a:rPr>
              <a:t>, we will be recapping core components of Year 5, including place value and multiplication methods. We will explore different methods of arithmetic including column method and short division (bus stop method). Following this, we will be working with fractions using multi-step problems and equivalents. We will be linking our topic throughout the term, using key statistics from the war, military numbers etc. </a:t>
            </a:r>
          </a:p>
          <a:p>
            <a:endParaRPr lang="en-GB" sz="1000" dirty="0">
              <a:latin typeface="+mn-lt"/>
            </a:endParaRPr>
          </a:p>
          <a:p>
            <a:r>
              <a:rPr lang="en-GB" sz="1000" dirty="0">
                <a:latin typeface="+mn-lt"/>
              </a:rPr>
              <a:t>In </a:t>
            </a:r>
            <a:r>
              <a:rPr lang="en-GB" sz="1000" b="1" dirty="0">
                <a:latin typeface="+mn-lt"/>
              </a:rPr>
              <a:t>Science, </a:t>
            </a:r>
            <a:r>
              <a:rPr lang="en-GB" sz="1000" dirty="0">
                <a:latin typeface="+mn-lt"/>
              </a:rPr>
              <a:t>we will investigate the properties of light, exploring how it travels, reflects, and creates shadows, linking this to WW2 blackout precautions. We will also study electricity, building and modifying circuits to learn about components and their functions, relating this to wartime technology like radios and searchlights. Throughout the unit, pupils will develop scientific enquiry skills while making historical connections to deepen understanding of science in context.</a:t>
            </a:r>
          </a:p>
          <a:p>
            <a:endParaRPr lang="en-GB" sz="1000" dirty="0">
              <a:latin typeface="+mn-lt"/>
            </a:endParaRPr>
          </a:p>
          <a:p>
            <a:r>
              <a:rPr lang="en-GB" sz="1000" dirty="0">
                <a:latin typeface="+mn-lt"/>
              </a:rPr>
              <a:t>In </a:t>
            </a:r>
            <a:r>
              <a:rPr lang="en-GB" sz="1000" b="1" dirty="0">
                <a:latin typeface="+mn-lt"/>
              </a:rPr>
              <a:t>Religious Education</a:t>
            </a:r>
            <a:r>
              <a:rPr lang="en-GB" sz="1000" dirty="0">
                <a:latin typeface="+mn-lt"/>
              </a:rPr>
              <a:t>, we will be interpreting the story of Creation and exploring different types of biblical texts including Gospels, Narratives, Parables and Law. We will explore the alignment of Science to the Almighty creator, whilst identifying different perspectives within the Bible. We will also consider the People of God and how Christian life is moulded by biblical teachings. </a:t>
            </a:r>
          </a:p>
        </p:txBody>
      </p:sp>
      <p:sp>
        <p:nvSpPr>
          <p:cNvPr id="32" name="TextBox 31">
            <a:extLst>
              <a:ext uri="{FF2B5EF4-FFF2-40B4-BE49-F238E27FC236}">
                <a16:creationId xmlns:a16="http://schemas.microsoft.com/office/drawing/2014/main" id="{CD679DC5-F3B3-403C-A755-F00A7EB1A32D}"/>
              </a:ext>
            </a:extLst>
          </p:cNvPr>
          <p:cNvSpPr txBox="1"/>
          <p:nvPr/>
        </p:nvSpPr>
        <p:spPr>
          <a:xfrm>
            <a:off x="5782209" y="4457899"/>
            <a:ext cx="2235700" cy="1169551"/>
          </a:xfrm>
          <a:prstGeom prst="rect">
            <a:avLst/>
          </a:prstGeom>
          <a:noFill/>
        </p:spPr>
        <p:txBody>
          <a:bodyPr wrap="square" rtlCol="0">
            <a:spAutoFit/>
          </a:bodyPr>
          <a:lstStyle/>
          <a:p>
            <a:r>
              <a:rPr lang="en-GB" sz="1000" dirty="0">
                <a:latin typeface="+mn-lt"/>
              </a:rPr>
              <a:t>In </a:t>
            </a:r>
            <a:r>
              <a:rPr lang="en-GB" sz="1000" b="1" dirty="0">
                <a:latin typeface="+mn-lt"/>
              </a:rPr>
              <a:t>Geography, </a:t>
            </a:r>
            <a:r>
              <a:rPr lang="en-GB" sz="1000" dirty="0">
                <a:latin typeface="+mn-lt"/>
              </a:rPr>
              <a:t>we will be expanding our locational knowledge using Atlases, Maps and Globes. We will explore regions outside of the UK and begin to understand physical Geography like coasts, mountains and rivers and how these change over time.</a:t>
            </a:r>
          </a:p>
        </p:txBody>
      </p:sp>
      <p:sp>
        <p:nvSpPr>
          <p:cNvPr id="34" name="TextBox 33">
            <a:extLst>
              <a:ext uri="{FF2B5EF4-FFF2-40B4-BE49-F238E27FC236}">
                <a16:creationId xmlns:a16="http://schemas.microsoft.com/office/drawing/2014/main" id="{906F3239-B08B-4574-A0F7-4D730F68F29C}"/>
              </a:ext>
            </a:extLst>
          </p:cNvPr>
          <p:cNvSpPr txBox="1"/>
          <p:nvPr/>
        </p:nvSpPr>
        <p:spPr>
          <a:xfrm>
            <a:off x="8343739" y="4504053"/>
            <a:ext cx="2057400" cy="1015663"/>
          </a:xfrm>
          <a:prstGeom prst="rect">
            <a:avLst/>
          </a:prstGeom>
          <a:noFill/>
        </p:spPr>
        <p:txBody>
          <a:bodyPr wrap="square" rtlCol="0">
            <a:spAutoFit/>
          </a:bodyPr>
          <a:lstStyle/>
          <a:p>
            <a:r>
              <a:rPr lang="en-GB" sz="1000" dirty="0">
                <a:latin typeface="+mn-lt"/>
              </a:rPr>
              <a:t>In </a:t>
            </a:r>
            <a:r>
              <a:rPr lang="en-GB" sz="1000" b="1" dirty="0">
                <a:latin typeface="+mn-lt"/>
              </a:rPr>
              <a:t>French,</a:t>
            </a:r>
            <a:r>
              <a:rPr lang="en-GB" sz="1000" dirty="0">
                <a:latin typeface="+mn-lt"/>
              </a:rPr>
              <a:t> we will be exploring how to describe our surroundings including school, habitats and weekend activities. We will also introduce some WW2 translations of the timeline of the conflict.</a:t>
            </a:r>
          </a:p>
        </p:txBody>
      </p:sp>
      <p:sp>
        <p:nvSpPr>
          <p:cNvPr id="35" name="TextBox 34">
            <a:extLst>
              <a:ext uri="{FF2B5EF4-FFF2-40B4-BE49-F238E27FC236}">
                <a16:creationId xmlns:a16="http://schemas.microsoft.com/office/drawing/2014/main" id="{8E20D335-0982-44B4-8DD0-C91A0E278FA4}"/>
              </a:ext>
            </a:extLst>
          </p:cNvPr>
          <p:cNvSpPr txBox="1"/>
          <p:nvPr/>
        </p:nvSpPr>
        <p:spPr>
          <a:xfrm>
            <a:off x="8219989" y="6085104"/>
            <a:ext cx="2284641" cy="1169551"/>
          </a:xfrm>
          <a:prstGeom prst="rect">
            <a:avLst/>
          </a:prstGeom>
          <a:noFill/>
        </p:spPr>
        <p:txBody>
          <a:bodyPr wrap="square" rtlCol="0">
            <a:spAutoFit/>
          </a:bodyPr>
          <a:lstStyle/>
          <a:p>
            <a:r>
              <a:rPr lang="en-GB" sz="1000" dirty="0">
                <a:latin typeface="+mn-lt"/>
              </a:rPr>
              <a:t>In </a:t>
            </a:r>
            <a:r>
              <a:rPr lang="en-GB" sz="1000" b="1" dirty="0">
                <a:latin typeface="+mn-lt"/>
              </a:rPr>
              <a:t>PSHE,</a:t>
            </a:r>
            <a:r>
              <a:rPr lang="en-GB" sz="1000" dirty="0">
                <a:latin typeface="+mn-lt"/>
              </a:rPr>
              <a:t> we will be focusing on accountability of our actions and how to manage our feelings effectively and respectably. We will tackle conflict management and regulating our emotions to keep ourselves and others safe and happy. </a:t>
            </a:r>
          </a:p>
        </p:txBody>
      </p:sp>
      <p:sp>
        <p:nvSpPr>
          <p:cNvPr id="6" name="TextBox 5">
            <a:extLst>
              <a:ext uri="{FF2B5EF4-FFF2-40B4-BE49-F238E27FC236}">
                <a16:creationId xmlns:a16="http://schemas.microsoft.com/office/drawing/2014/main" id="{FA945316-F971-F97D-8EC8-C0852EF60AEB}"/>
              </a:ext>
            </a:extLst>
          </p:cNvPr>
          <p:cNvSpPr txBox="1"/>
          <p:nvPr/>
        </p:nvSpPr>
        <p:spPr>
          <a:xfrm>
            <a:off x="396708" y="4456373"/>
            <a:ext cx="2576825" cy="1169551"/>
          </a:xfrm>
          <a:prstGeom prst="rect">
            <a:avLst/>
          </a:prstGeom>
          <a:noFill/>
        </p:spPr>
        <p:txBody>
          <a:bodyPr wrap="square" rtlCol="0">
            <a:spAutoFit/>
          </a:bodyPr>
          <a:lstStyle/>
          <a:p>
            <a:r>
              <a:rPr lang="en-GB" sz="1000" dirty="0">
                <a:latin typeface="+mn-lt"/>
              </a:rPr>
              <a:t>In </a:t>
            </a:r>
            <a:r>
              <a:rPr lang="en-GB" sz="1000" b="1" dirty="0">
                <a:latin typeface="+mn-lt"/>
              </a:rPr>
              <a:t>History</a:t>
            </a:r>
            <a:r>
              <a:rPr lang="en-GB" sz="1000" dirty="0">
                <a:latin typeface="+mn-lt"/>
              </a:rPr>
              <a:t>, we will examine the start of WW2 and the ally groupings. We will identify key events of WW2 that still shape us today, including the Treaty of Versailles and the League of Nations. We will then examine the end of WW2 and core events such as ‘D Day’ and VE Day.</a:t>
            </a:r>
          </a:p>
        </p:txBody>
      </p:sp>
      <p:sp>
        <p:nvSpPr>
          <p:cNvPr id="7" name="TextBox 6">
            <a:extLst>
              <a:ext uri="{FF2B5EF4-FFF2-40B4-BE49-F238E27FC236}">
                <a16:creationId xmlns:a16="http://schemas.microsoft.com/office/drawing/2014/main" id="{58EED1DC-34E8-3C67-8010-FC86BA4159CC}"/>
              </a:ext>
            </a:extLst>
          </p:cNvPr>
          <p:cNvSpPr txBox="1"/>
          <p:nvPr/>
        </p:nvSpPr>
        <p:spPr>
          <a:xfrm>
            <a:off x="3220741" y="6151304"/>
            <a:ext cx="2288718" cy="1169551"/>
          </a:xfrm>
          <a:prstGeom prst="rect">
            <a:avLst/>
          </a:prstGeom>
          <a:noFill/>
        </p:spPr>
        <p:txBody>
          <a:bodyPr wrap="square" rtlCol="0">
            <a:spAutoFit/>
          </a:bodyPr>
          <a:lstStyle/>
          <a:p>
            <a:r>
              <a:rPr lang="en-GB" sz="1000" dirty="0">
                <a:latin typeface="+mn-lt"/>
              </a:rPr>
              <a:t>In </a:t>
            </a:r>
            <a:r>
              <a:rPr lang="en-GB" sz="1000" b="1" dirty="0">
                <a:latin typeface="+mn-lt"/>
              </a:rPr>
              <a:t>Music</a:t>
            </a:r>
            <a:r>
              <a:rPr lang="en-GB" sz="1000" dirty="0">
                <a:latin typeface="+mn-lt"/>
              </a:rPr>
              <a:t>, we will be exploring appraisal practice of music, identifying the tone, mood and beat of music. This will be focused on ‘Happy’ by Pharrell Williams. We will then expand this to Jazz music during WW2 as a morale booster for troops.</a:t>
            </a:r>
          </a:p>
        </p:txBody>
      </p:sp>
      <p:sp>
        <p:nvSpPr>
          <p:cNvPr id="10" name="TextBox 9">
            <a:extLst>
              <a:ext uri="{FF2B5EF4-FFF2-40B4-BE49-F238E27FC236}">
                <a16:creationId xmlns:a16="http://schemas.microsoft.com/office/drawing/2014/main" id="{03B4076A-F203-0AD6-D1AB-E2D648EC4885}"/>
              </a:ext>
            </a:extLst>
          </p:cNvPr>
          <p:cNvSpPr txBox="1"/>
          <p:nvPr/>
        </p:nvSpPr>
        <p:spPr>
          <a:xfrm>
            <a:off x="5732845" y="6174582"/>
            <a:ext cx="2266863" cy="1015663"/>
          </a:xfrm>
          <a:prstGeom prst="rect">
            <a:avLst/>
          </a:prstGeom>
          <a:noFill/>
        </p:spPr>
        <p:txBody>
          <a:bodyPr wrap="square" rtlCol="0">
            <a:spAutoFit/>
          </a:bodyPr>
          <a:lstStyle/>
          <a:p>
            <a:r>
              <a:rPr lang="en-GB" sz="1000" dirty="0">
                <a:latin typeface="+mn-lt"/>
              </a:rPr>
              <a:t>In </a:t>
            </a:r>
            <a:r>
              <a:rPr lang="en-GB" sz="1000" b="1" dirty="0">
                <a:latin typeface="+mn-lt"/>
              </a:rPr>
              <a:t>PE,</a:t>
            </a:r>
            <a:r>
              <a:rPr lang="en-GB" sz="1000" dirty="0">
                <a:latin typeface="+mn-lt"/>
              </a:rPr>
              <a:t> we will be exploring a wide range of sports and activities including Badminton, Dodgeball, Athletics and many more! We are lucky enough to have Mr Radley teaching our PE sessions this term!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2638</TotalTime>
  <Words>756</Words>
  <Application>Microsoft Office PowerPoint</Application>
  <PresentationFormat>Custom</PresentationFormat>
  <Paragraphs>46</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Aptos</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 Autumn Term Year A</dc:title>
  <dc:creator>Debbie Williams</dc:creator>
  <cp:lastModifiedBy>ellie hume</cp:lastModifiedBy>
  <cp:revision>58</cp:revision>
  <dcterms:created xsi:type="dcterms:W3CDTF">2023-07-18T08:33:30Z</dcterms:created>
  <dcterms:modified xsi:type="dcterms:W3CDTF">2025-08-27T08:11:28Z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2022-09-29T00:00:00Z</vt:filetime>
  </property>
  <property fmtid="{D5CDD505-2E9C-101B-9397-08002B2CF9AE}" pid="3" name="Creator">
    <vt:lpwstr>Microsoft® Word for Microsoft 365</vt:lpwstr>
  </property>
  <property fmtid="{D5CDD505-2E9C-101B-9397-08002B2CF9AE}" pid="4" name="LastSaved">
    <vt:filetime>2023-07-18T00:00:00Z</vt:filetime>
  </property>
  <property fmtid="{D5CDD505-2E9C-101B-9397-08002B2CF9AE}" pid="5" name="Producer">
    <vt:lpwstr>Microsoft® Word for Microsoft 365</vt:lpwstr>
  </property>
</Properties>
</file>